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6" r:id="rId3"/>
    <p:sldId id="263" r:id="rId4"/>
    <p:sldId id="264" r:id="rId5"/>
    <p:sldId id="265" r:id="rId6"/>
    <p:sldId id="274" r:id="rId7"/>
    <p:sldId id="272" r:id="rId8"/>
    <p:sldId id="266" r:id="rId9"/>
    <p:sldId id="257" r:id="rId10"/>
    <p:sldId id="269" r:id="rId11"/>
    <p:sldId id="267" r:id="rId12"/>
    <p:sldId id="259" r:id="rId13"/>
    <p:sldId id="260" r:id="rId14"/>
    <p:sldId id="268" r:id="rId15"/>
    <p:sldId id="270" r:id="rId16"/>
    <p:sldId id="26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901D0-7C85-45CB-B00F-F5C9F95E9D1C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A1969-692B-4B90-B207-8F70D1A86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A1969-692B-4B90-B207-8F70D1A8617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45066-501C-4241-A996-4BB5E299FDE3}" type="datetimeFigureOut">
              <a:rPr lang="ru-RU" smtClean="0"/>
              <a:pPr/>
              <a:t>18.09.2012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C3656-98D1-494C-A5D6-8778A8C68B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n\Desktop\&#1064;&#1082;&#1086;&#1083;&#1100;&#1085;&#1099;&#1077;%20&#1087;&#1077;&#1089;&#1085;&#1080;\&#1064;&#1082;&#1086;&#1083;&#1100;&#1085;&#1099;&#1077;%20&#1087;&#1077;&#1089;&#1085;&#1080;%20-%20&#1058;&#1077;&#1087;&#1077;&#1088;&#1100;%20&#1084;&#1099;%20&#1087;&#1077;&#1088;&#1074;&#1086;&#1082;&#1083;&#1072;&#1096;&#1082;&#108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115616" y="0"/>
            <a:ext cx="7814322" cy="6858000"/>
            <a:chOff x="1115616" y="0"/>
            <a:chExt cx="7814322" cy="6858000"/>
          </a:xfrm>
        </p:grpSpPr>
        <p:sp>
          <p:nvSpPr>
            <p:cNvPr id="4" name="TextBox 3"/>
            <p:cNvSpPr txBox="1"/>
            <p:nvPr/>
          </p:nvSpPr>
          <p:spPr>
            <a:xfrm>
              <a:off x="1115616" y="0"/>
              <a:ext cx="734481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4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Презентация на тему </a:t>
              </a:r>
            </a:p>
            <a:p>
              <a:pPr algn="ctr"/>
              <a:r>
                <a:rPr lang="ru-RU" sz="54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«Первые дни ребёнка в школе»</a:t>
              </a:r>
              <a:endParaRPr lang="ru-RU" sz="5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1" name="Picture 3" descr="C:\Users\Den\Desktop\практика\Для презентации\картинки\6228631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7704" y="2564904"/>
              <a:ext cx="5472608" cy="2868706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5436096" y="5534561"/>
              <a:ext cx="34938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Выполнила </a:t>
              </a:r>
            </a:p>
            <a:p>
              <a:pPr algn="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студентка 3 курса 2 группы</a:t>
              </a:r>
            </a:p>
            <a:p>
              <a:pPr algn="r"/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ф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акультета </a:t>
              </a:r>
              <a:r>
                <a:rPr lang="ru-RU" sz="2000" dirty="0" err="1" smtClean="0">
                  <a:latin typeface="Times New Roman" pitchFamily="18" charset="0"/>
                  <a:cs typeface="Times New Roman" pitchFamily="18" charset="0"/>
                </a:rPr>
                <a:t>ДиНО</a:t>
              </a:r>
              <a:endParaRPr lang="ru-RU" sz="20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r>
                <a:rPr lang="ru-RU" sz="2000" dirty="0" err="1" smtClean="0">
                  <a:latin typeface="Times New Roman" pitchFamily="18" charset="0"/>
                  <a:cs typeface="Times New Roman" pitchFamily="18" charset="0"/>
                </a:rPr>
                <a:t>Малащенко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 Виктория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Школьные песни - Теперь мы первоклаш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16" name="Picture 4" descr="C:\Users\Den\Desktop\практика\Для презентации\картинки\ramka_pervyj_zvonok_3_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131840" y="836712"/>
              <a:ext cx="5328592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Здравствуй, осень золотая!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Здравствуй, школа! На урок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Нас зовёт, не умолкая,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Переливчатый звонок.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Мы с веселыми друзьями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Вдаль на школьном корабле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Поплывем по морю Знаний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К неизведанной земле.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Мы хотим весь мир объехать,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Всю вселенную пройти.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Пожелайте нам успеха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И счастливого пути.</a:t>
              </a:r>
            </a:p>
            <a:p>
              <a:r>
                <a:rPr lang="ru-RU" sz="2000" dirty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</a:rPr>
                <a:t> </a:t>
              </a:r>
            </a:p>
            <a:p>
              <a:r>
                <a:rPr lang="ru-RU" sz="2000" dirty="0"/>
                <a:t> </a:t>
              </a:r>
            </a:p>
            <a:p>
              <a:r>
                <a:rPr lang="ru-RU" sz="2000" dirty="0" smtClean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  <a:cs typeface="Times New Roman" pitchFamily="18" charset="0"/>
                </a:rPr>
                <a:t/>
              </a:r>
              <a:br>
                <a:rPr lang="ru-RU" sz="2000" dirty="0" smtClean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  <a:cs typeface="Times New Roman" pitchFamily="18" charset="0"/>
                </a:rPr>
              </a:br>
              <a:endParaRPr lang="ru-RU" sz="2000" dirty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n\Desktop\практика\Для презентации\01.09\DSCI2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n\Desktop\практика\Для презентации\01.09\DSCI2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pic>
          <p:nvPicPr>
            <p:cNvPr id="5122" name="Picture 2" descr="C:\Users\Den\Desktop\практика\Для презентации\01.09\DSCI224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644008" cy="6858000"/>
            </a:xfrm>
            <a:prstGeom prst="rect">
              <a:avLst/>
            </a:prstGeom>
            <a:noFill/>
          </p:spPr>
        </p:pic>
        <p:pic>
          <p:nvPicPr>
            <p:cNvPr id="5124" name="Picture 4" descr="C:\Users\Den\Desktop\практика\Для презентации\картинки\1272089308_p8e19vrhnyfhjxc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5977" y="0"/>
              <a:ext cx="4788024" cy="6858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291" name="Picture 3" descr="C:\Users\Den\Desktop\практика\Для презентации\картинки\9936889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pic>
          <p:nvPicPr>
            <p:cNvPr id="12292" name="Picture 4" descr="C:\Users\Den\Desktop\практика\Для презентации\01.09\DSCI224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250290">
              <a:off x="1058080" y="1071184"/>
              <a:ext cx="3384654" cy="451287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-315416"/>
            <a:ext cx="9144001" cy="7173417"/>
            <a:chOff x="0" y="-315416"/>
            <a:chExt cx="9144001" cy="7173417"/>
          </a:xfrm>
        </p:grpSpPr>
        <p:pic>
          <p:nvPicPr>
            <p:cNvPr id="15365" name="Picture 5" descr="C:\Users\Den\Desktop\практика\Для презентации\01.09\DSCI218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88225" y="0"/>
              <a:ext cx="2555776" cy="3494590"/>
            </a:xfrm>
            <a:prstGeom prst="rect">
              <a:avLst/>
            </a:prstGeom>
            <a:noFill/>
          </p:spPr>
        </p:pic>
        <p:pic>
          <p:nvPicPr>
            <p:cNvPr id="15366" name="Picture 6" descr="C:\Users\Den\Desktop\практика\Для презентации\01.09\DSCI217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"/>
              <a:ext cx="2483768" cy="3640061"/>
            </a:xfrm>
            <a:prstGeom prst="rect">
              <a:avLst/>
            </a:prstGeom>
            <a:noFill/>
          </p:spPr>
        </p:pic>
        <p:pic>
          <p:nvPicPr>
            <p:cNvPr id="15367" name="Picture 7" descr="C:\Users\Den\Desktop\практика\Для презентации\картинки\0_8030a_9b0b0c21_X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-315416"/>
              <a:ext cx="3886181" cy="3960440"/>
            </a:xfrm>
            <a:prstGeom prst="rect">
              <a:avLst/>
            </a:prstGeom>
            <a:noFill/>
          </p:spPr>
        </p:pic>
        <p:pic>
          <p:nvPicPr>
            <p:cNvPr id="15369" name="Picture 9" descr="C:\Users\Den\Desktop\практика\01.09.2012\DSCI222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23728" y="3501008"/>
              <a:ext cx="4896544" cy="3356992"/>
            </a:xfrm>
            <a:prstGeom prst="rect">
              <a:avLst/>
            </a:prstGeom>
            <a:noFill/>
          </p:spPr>
        </p:pic>
        <p:pic>
          <p:nvPicPr>
            <p:cNvPr id="15363" name="Picture 3" descr="C:\Users\Den\Desktop\практика\Для презентации\01.09\DSCI221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47855"/>
              <a:ext cx="2483768" cy="3610146"/>
            </a:xfrm>
            <a:prstGeom prst="rect">
              <a:avLst/>
            </a:prstGeom>
            <a:noFill/>
          </p:spPr>
        </p:pic>
        <p:pic>
          <p:nvPicPr>
            <p:cNvPr id="15364" name="Picture 4" descr="C:\Users\Den\Desktop\практика\Для презентации\01.09\DSCI221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224" y="3284984"/>
              <a:ext cx="2555776" cy="35730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971600" y="0"/>
            <a:ext cx="7560840" cy="6858000"/>
            <a:chOff x="971600" y="0"/>
            <a:chExt cx="7560840" cy="6858000"/>
          </a:xfrm>
        </p:grpSpPr>
        <p:pic>
          <p:nvPicPr>
            <p:cNvPr id="14342" name="Picture 6" descr="C:\Users\Den\Desktop\практика\Для презентации\01.09\DSCI223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84168" y="3284984"/>
              <a:ext cx="2448271" cy="3573016"/>
            </a:xfrm>
            <a:prstGeom prst="rect">
              <a:avLst/>
            </a:prstGeom>
            <a:noFill/>
          </p:spPr>
        </p:pic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864" y="1484784"/>
              <a:ext cx="2736304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345" name="Picture 9" descr="C:\Users\Den\Desktop\практика\Для презентации\01.09\DSCI223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0"/>
              <a:ext cx="2394353" cy="3356992"/>
            </a:xfrm>
            <a:prstGeom prst="rect">
              <a:avLst/>
            </a:prstGeom>
            <a:noFill/>
          </p:spPr>
        </p:pic>
        <p:pic>
          <p:nvPicPr>
            <p:cNvPr id="14346" name="Picture 10" descr="C:\Users\Den\Desktop\практика\Для презентации\01.09\DSCI223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4168" y="0"/>
              <a:ext cx="2448272" cy="3284984"/>
            </a:xfrm>
            <a:prstGeom prst="rect">
              <a:avLst/>
            </a:prstGeom>
            <a:noFill/>
          </p:spPr>
        </p:pic>
        <p:pic>
          <p:nvPicPr>
            <p:cNvPr id="14347" name="Picture 11" descr="C:\Users\Den\Desktop\практика\Для презентации\01.09\DSCI223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1600" y="3356992"/>
              <a:ext cx="2376264" cy="350100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171400"/>
            <a:ext cx="612068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– первоклассник!!!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908720"/>
            <a:ext cx="9144000" cy="5949280"/>
            <a:chOff x="0" y="908720"/>
            <a:chExt cx="9144000" cy="5949280"/>
          </a:xfrm>
        </p:grpSpPr>
        <p:pic>
          <p:nvPicPr>
            <p:cNvPr id="18435" name="Picture 3" descr="C:\Users\Den\Desktop\DSCI226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08720"/>
              <a:ext cx="4499992" cy="5949280"/>
            </a:xfrm>
            <a:prstGeom prst="rect">
              <a:avLst/>
            </a:prstGeom>
            <a:noFill/>
          </p:spPr>
        </p:pic>
        <p:pic>
          <p:nvPicPr>
            <p:cNvPr id="18436" name="Picture 4" descr="C:\Users\Den\Desktop\DSCI226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9992" y="908720"/>
              <a:ext cx="4644008" cy="59492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Den\Desktop\практика\Для презентации\картинки\86370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1056" y="0"/>
            <a:ext cx="9505056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со школьной жизнью…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en\Desktop\практика\Для презентации\остал.дни\DSCI2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n\Desktop\практика\Для презентации\картинки\1321953938_wroh5mp6ykg7tu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2532" name="Picture 4" descr="C:\Users\Den\Desktop\DSCI216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91503" y="0"/>
              <a:ext cx="3852497" cy="2564904"/>
            </a:xfrm>
            <a:prstGeom prst="rect">
              <a:avLst/>
            </a:prstGeom>
            <a:noFill/>
          </p:spPr>
        </p:pic>
        <p:pic>
          <p:nvPicPr>
            <p:cNvPr id="22531" name="Picture 3" descr="C:\Users\Den\Desktop\практика\Для презентации\остал.дни\DSCI235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24128" cy="6858000"/>
            </a:xfrm>
            <a:prstGeom prst="rect">
              <a:avLst/>
            </a:prstGeom>
            <a:noFill/>
          </p:spPr>
        </p:pic>
        <p:pic>
          <p:nvPicPr>
            <p:cNvPr id="5" name="Picture 2" descr="C:\Users\Den\Desktop\практика\Для презентации\остал.дни\DSCI234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2348880"/>
              <a:ext cx="3419872" cy="45091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" y="-1"/>
            <a:ext cx="9144001" cy="6858002"/>
            <a:chOff x="-1" y="-1"/>
            <a:chExt cx="9144001" cy="6858002"/>
          </a:xfrm>
        </p:grpSpPr>
        <p:pic>
          <p:nvPicPr>
            <p:cNvPr id="23556" name="Picture 4" descr="C:\Users\Den\Desktop\практика\Для презентации\остал.дни\DSCI227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3969058"/>
              <a:ext cx="3851921" cy="2888941"/>
            </a:xfrm>
            <a:prstGeom prst="rect">
              <a:avLst/>
            </a:prstGeom>
            <a:noFill/>
          </p:spPr>
        </p:pic>
        <p:pic>
          <p:nvPicPr>
            <p:cNvPr id="23557" name="Picture 5" descr="C:\Users\Den\Desktop\практика\Для презентации\остал.дни\DSCI219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2970245"/>
              <a:ext cx="2915816" cy="3887755"/>
            </a:xfrm>
            <a:prstGeom prst="rect">
              <a:avLst/>
            </a:prstGeom>
            <a:noFill/>
          </p:spPr>
        </p:pic>
        <p:pic>
          <p:nvPicPr>
            <p:cNvPr id="23560" name="Picture 8" descr="C:\Users\Den\Desktop\практика\Для презентации\остал.дни\DSCI234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"/>
              <a:ext cx="4788024" cy="4005065"/>
            </a:xfrm>
            <a:prstGeom prst="rect">
              <a:avLst/>
            </a:prstGeom>
            <a:noFill/>
          </p:spPr>
        </p:pic>
        <p:pic>
          <p:nvPicPr>
            <p:cNvPr id="23561" name="Picture 9" descr="C:\Users\Den\Desktop\печать\DSCI236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1920" y="3645025"/>
              <a:ext cx="2376264" cy="3212976"/>
            </a:xfrm>
            <a:prstGeom prst="rect">
              <a:avLst/>
            </a:prstGeom>
            <a:noFill/>
          </p:spPr>
        </p:pic>
        <p:pic>
          <p:nvPicPr>
            <p:cNvPr id="23558" name="Picture 6" descr="C:\Users\Den\Desktop\практика\Для презентации\остал.дни\DSCI234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51920" y="0"/>
              <a:ext cx="5292080" cy="40050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4588" name="Picture 12" descr="C:\Users\Den\Desktop\практика\Для презентации\остал.дни\DSCI236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127754"/>
              <a:ext cx="2736304" cy="3730246"/>
            </a:xfrm>
            <a:prstGeom prst="rect">
              <a:avLst/>
            </a:prstGeom>
            <a:noFill/>
          </p:spPr>
        </p:pic>
        <p:pic>
          <p:nvPicPr>
            <p:cNvPr id="24580" name="Picture 4" descr="C:\Users\Den\Desktop\практика\Для презентации\остал.дни\DSCI224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644008" cy="3645024"/>
            </a:xfrm>
            <a:prstGeom prst="rect">
              <a:avLst/>
            </a:prstGeom>
            <a:noFill/>
          </p:spPr>
        </p:pic>
        <p:pic>
          <p:nvPicPr>
            <p:cNvPr id="24590" name="Picture 14" descr="C:\Users\Den\Desktop\практика\Для презентации\остал.дни\DSCI226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15808" y="3656090"/>
              <a:ext cx="1728192" cy="3201910"/>
            </a:xfrm>
            <a:prstGeom prst="rect">
              <a:avLst/>
            </a:prstGeom>
            <a:noFill/>
          </p:spPr>
        </p:pic>
        <p:pic>
          <p:nvPicPr>
            <p:cNvPr id="24583" name="Picture 7" descr="C:\Users\Den\Desktop\практика\Для презентации\остал.дни\DSCI2358 (2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9793" y="3645024"/>
              <a:ext cx="4824536" cy="3212976"/>
            </a:xfrm>
            <a:prstGeom prst="rect">
              <a:avLst/>
            </a:prstGeom>
            <a:noFill/>
          </p:spPr>
        </p:pic>
        <p:pic>
          <p:nvPicPr>
            <p:cNvPr id="24579" name="Picture 3" descr="C:\Users\Den\Desktop\практика\Для презентации\остал.дни\DSCI224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3968" y="0"/>
              <a:ext cx="4860032" cy="36450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-6084"/>
            <a:ext cx="9144001" cy="6864084"/>
            <a:chOff x="-1" y="-6084"/>
            <a:chExt cx="9144001" cy="6864084"/>
          </a:xfrm>
        </p:grpSpPr>
        <p:pic>
          <p:nvPicPr>
            <p:cNvPr id="4" name="Picture 2" descr="C:\Users\Den\Desktop\практика\Для презентации\остал.дни\DSCI219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4008" y="3356992"/>
              <a:ext cx="4499992" cy="3501008"/>
            </a:xfrm>
            <a:prstGeom prst="rect">
              <a:avLst/>
            </a:prstGeom>
            <a:noFill/>
          </p:spPr>
        </p:pic>
        <p:pic>
          <p:nvPicPr>
            <p:cNvPr id="6" name="Picture 10" descr="C:\Users\Den\Desktop\практика\Для презентации\остал.дни\DSCI236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0"/>
              <a:ext cx="4644009" cy="3483007"/>
            </a:xfrm>
            <a:prstGeom prst="rect">
              <a:avLst/>
            </a:prstGeom>
            <a:noFill/>
          </p:spPr>
        </p:pic>
        <p:pic>
          <p:nvPicPr>
            <p:cNvPr id="7" name="Picture 11" descr="C:\Users\Den\Desktop\практика\Для презентации\остал.дни\DSCI236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374995"/>
              <a:ext cx="4644008" cy="3483005"/>
            </a:xfrm>
            <a:prstGeom prst="rect">
              <a:avLst/>
            </a:prstGeom>
            <a:noFill/>
          </p:spPr>
        </p:pic>
        <p:pic>
          <p:nvPicPr>
            <p:cNvPr id="8" name="Picture 6" descr="C:\Users\Den\Desktop\практика\Для презентации\остал.дни\DSCI235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4008" y="0"/>
              <a:ext cx="2517744" cy="3356992"/>
            </a:xfrm>
            <a:prstGeom prst="rect">
              <a:avLst/>
            </a:prstGeom>
            <a:noFill/>
          </p:spPr>
        </p:pic>
        <p:pic>
          <p:nvPicPr>
            <p:cNvPr id="5" name="Picture 8" descr="C:\Users\Den\Desktop\практика\Для презентации\остал.дни\DSCI235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21692" y="-6084"/>
              <a:ext cx="2522307" cy="336307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25610" name="Picture 10" descr="C:\Users\Den\Desktop\практика\Для презентации\остал.дни\DSCI233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0"/>
              <a:ext cx="4932041" cy="3429000"/>
            </a:xfrm>
            <a:prstGeom prst="rect">
              <a:avLst/>
            </a:prstGeom>
            <a:noFill/>
          </p:spPr>
        </p:pic>
        <p:pic>
          <p:nvPicPr>
            <p:cNvPr id="25611" name="Picture 11" descr="C:\Users\Den\Desktop\практика\Для презентации\остал.дни\DSCI233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63688" y="3428999"/>
              <a:ext cx="5076056" cy="3429001"/>
            </a:xfrm>
            <a:prstGeom prst="rect">
              <a:avLst/>
            </a:prstGeom>
            <a:noFill/>
          </p:spPr>
        </p:pic>
        <p:pic>
          <p:nvPicPr>
            <p:cNvPr id="25609" name="Picture 9" descr="C:\Users\Den\Desktop\практика\Для презентации\остал.дни\DSCI219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3968" y="0"/>
              <a:ext cx="2520280" cy="3422724"/>
            </a:xfrm>
            <a:prstGeom prst="rect">
              <a:avLst/>
            </a:prstGeom>
            <a:noFill/>
          </p:spPr>
        </p:pic>
        <p:pic>
          <p:nvPicPr>
            <p:cNvPr id="25612" name="Picture 12" descr="C:\Users\Den\Desktop\практика\Для презентации\остал.дни\DSCI225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428999"/>
              <a:ext cx="2051720" cy="3429001"/>
            </a:xfrm>
            <a:prstGeom prst="rect">
              <a:avLst/>
            </a:prstGeom>
            <a:noFill/>
          </p:spPr>
        </p:pic>
        <p:pic>
          <p:nvPicPr>
            <p:cNvPr id="25614" name="Picture 14" descr="C:\Users\Den\Desktop\практика\Для презентации\остал.дни\DSCI233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04248" y="0"/>
              <a:ext cx="2339752" cy="3717032"/>
            </a:xfrm>
            <a:prstGeom prst="rect">
              <a:avLst/>
            </a:prstGeom>
            <a:noFill/>
          </p:spPr>
        </p:pic>
        <p:pic>
          <p:nvPicPr>
            <p:cNvPr id="25613" name="Picture 13" descr="C:\Users\Den\Desktop\практика\Для презентации\остал.дни\DSCI228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04248" y="3429000"/>
              <a:ext cx="2339752" cy="3429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 descr="C:\Users\Den\Desktop\практика\Для презентации\картинки\2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 rot="20862647">
              <a:off x="3239" y="1918466"/>
              <a:ext cx="68643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smtClean="0">
                  <a:solidFill>
                    <a:schemeClr val="tx2">
                      <a:lumMod val="75000"/>
                    </a:schemeClr>
                  </a:solidFill>
                  <a:latin typeface="Segoe Print" pitchFamily="2" charset="0"/>
                  <a:cs typeface="Times New Roman" pitchFamily="18" charset="0"/>
                </a:rPr>
                <a:t>Спасибо за просмотр!</a:t>
              </a:r>
              <a:endParaRPr lang="ru-RU" sz="4400" dirty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9683552" cy="6858000"/>
            <a:chOff x="0" y="0"/>
            <a:chExt cx="9683552" cy="6858000"/>
          </a:xfrm>
        </p:grpSpPr>
        <p:sp>
          <p:nvSpPr>
            <p:cNvPr id="5" name="TextBox 4"/>
            <p:cNvSpPr txBox="1"/>
            <p:nvPr/>
          </p:nvSpPr>
          <p:spPr>
            <a:xfrm>
              <a:off x="539552" y="0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Первые волнения, переживания…</a:t>
              </a:r>
              <a:endParaRPr lang="ru-RU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174" name="Picture 6" descr="C:\Users\Den\Desktop\практика\Для презентации\01.09\DSCI222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8144" y="2071729"/>
              <a:ext cx="3275856" cy="4786271"/>
            </a:xfrm>
            <a:prstGeom prst="rect">
              <a:avLst/>
            </a:prstGeom>
            <a:noFill/>
          </p:spPr>
        </p:pic>
        <p:pic>
          <p:nvPicPr>
            <p:cNvPr id="7175" name="Picture 7" descr="C:\Users\Den\Desktop\DSCI221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145595"/>
              <a:ext cx="3456384" cy="4712405"/>
            </a:xfrm>
            <a:prstGeom prst="rect">
              <a:avLst/>
            </a:prstGeom>
            <a:noFill/>
          </p:spPr>
        </p:pic>
        <p:pic>
          <p:nvPicPr>
            <p:cNvPr id="7173" name="Picture 5" descr="C:\Users\Den\Desktop\практика\Для презентации\01.09\DSCI221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836712"/>
              <a:ext cx="3384376" cy="43924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1" y="0"/>
            <a:ext cx="9144002" cy="6858000"/>
            <a:chOff x="-1" y="0"/>
            <a:chExt cx="9144002" cy="6858000"/>
          </a:xfrm>
        </p:grpSpPr>
        <p:pic>
          <p:nvPicPr>
            <p:cNvPr id="8194" name="Picture 2" descr="C:\Users\Den\Desktop\практика\Для презентации\01.09\DSCI218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908720"/>
              <a:ext cx="4572001" cy="5949279"/>
            </a:xfrm>
            <a:prstGeom prst="rect">
              <a:avLst/>
            </a:prstGeom>
            <a:noFill/>
          </p:spPr>
        </p:pic>
        <p:pic>
          <p:nvPicPr>
            <p:cNvPr id="8195" name="Picture 3" descr="C:\Users\Den\Desktop\практика\Для презентации\01.09\DSCI218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908719"/>
              <a:ext cx="4572001" cy="5949281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2555776" y="0"/>
              <a:ext cx="48965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Первые слёзы…</a:t>
              </a:r>
              <a:endParaRPr lang="ru-RU" sz="4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3168352" cy="256490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Те, чья любовь и поддержка </a:t>
            </a:r>
            <a:b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всегда   рядом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pic>
          <p:nvPicPr>
            <p:cNvPr id="9220" name="Picture 4" descr="C:\Users\Den\Desktop\практика\Для презентации\01.09\DSCI219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36097" y="1628800"/>
              <a:ext cx="3707904" cy="5229198"/>
            </a:xfrm>
            <a:prstGeom prst="rect">
              <a:avLst/>
            </a:prstGeom>
            <a:noFill/>
          </p:spPr>
        </p:pic>
        <p:pic>
          <p:nvPicPr>
            <p:cNvPr id="9218" name="Picture 2" descr="C:\Users\Den\Desktop\практика\Для презентации\01.09\DSCI218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590153" cy="4221088"/>
            </a:xfrm>
            <a:prstGeom prst="rect">
              <a:avLst/>
            </a:prstGeom>
            <a:noFill/>
          </p:spPr>
        </p:pic>
        <p:pic>
          <p:nvPicPr>
            <p:cNvPr id="9223" name="Picture 7" descr="C:\Users\Den\Desktop\практика\01.09.2012\DSCI226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17031"/>
              <a:ext cx="5436096" cy="314096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27384"/>
            <a:ext cx="9144000" cy="6858000"/>
            <a:chOff x="0" y="0"/>
            <a:chExt cx="9144000" cy="6858000"/>
          </a:xfrm>
        </p:grpSpPr>
        <p:pic>
          <p:nvPicPr>
            <p:cNvPr id="16388" name="Picture 4" descr="C:\Users\Den\Desktop\практика\01.09.2012\DSCI225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143500" cy="6858000"/>
            </a:xfrm>
            <a:prstGeom prst="rect">
              <a:avLst/>
            </a:prstGeom>
            <a:noFill/>
          </p:spPr>
        </p:pic>
        <p:pic>
          <p:nvPicPr>
            <p:cNvPr id="16389" name="Picture 5" descr="C:\Users\Den\Desktop\практика\Для презентации\картинки\uchite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0"/>
              <a:ext cx="3995936" cy="3810000"/>
            </a:xfrm>
            <a:prstGeom prst="rect">
              <a:avLst/>
            </a:prstGeom>
            <a:noFill/>
          </p:spPr>
        </p:pic>
        <p:pic>
          <p:nvPicPr>
            <p:cNvPr id="19459" name="Picture 3" descr="C:\Users\Den\Desktop\практика\Для презентации\картинки\5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8064" y="3573016"/>
              <a:ext cx="3995936" cy="32849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504" y="764704"/>
            <a:ext cx="4464496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Новые друзья…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4" name="Picture 3" descr="C:\Users\Den\Desktop\DSCI2199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788024" cy="3213893"/>
            </a:xfrm>
            <a:prstGeom prst="rect">
              <a:avLst/>
            </a:prstGeom>
            <a:noFill/>
          </p:spPr>
        </p:pic>
        <p:pic>
          <p:nvPicPr>
            <p:cNvPr id="17410" name="Picture 2" descr="C:\Users\Den\Desktop\практика\Для презентации\01.09\DSCI218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9952" y="3200761"/>
              <a:ext cx="5004048" cy="3657239"/>
            </a:xfrm>
            <a:prstGeom prst="rect">
              <a:avLst/>
            </a:prstGeom>
            <a:noFill/>
          </p:spPr>
        </p:pic>
        <p:pic>
          <p:nvPicPr>
            <p:cNvPr id="17411" name="Picture 3" descr="C:\Users\Den\Desktop\практика\Для презентации\картинки\1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212976"/>
              <a:ext cx="4139952" cy="36450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Den\Desktop\практика\Для презентации\картинки\31171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en\Desktop\практика\Для презентации\01.09\DSCI2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56</Words>
  <Application>Microsoft Office PowerPoint</Application>
  <PresentationFormat>Экран (4:3)</PresentationFormat>
  <Paragraphs>18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Те, чья любовь и поддержка  всегда   рядом</vt:lpstr>
      <vt:lpstr>Слайд 6</vt:lpstr>
      <vt:lpstr>Новые друзья…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Я – первоклассник!!!</vt:lpstr>
      <vt:lpstr>Знакомство со школьной жизнью…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Den</dc:creator>
  <cp:lastModifiedBy>Den</cp:lastModifiedBy>
  <cp:revision>50</cp:revision>
  <dcterms:created xsi:type="dcterms:W3CDTF">2012-09-16T11:16:46Z</dcterms:created>
  <dcterms:modified xsi:type="dcterms:W3CDTF">2012-09-18T18:36:23Z</dcterms:modified>
</cp:coreProperties>
</file>