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CC33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2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11/19/2012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11/19/2012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11/19/2012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11/19/2012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11/19/2012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/>
          <a:srcRect l="3000" t="20000"/>
          <a:stretch>
            <a:fillRect/>
          </a:stretch>
        </p:blipFill>
        <p:spPr bwMode="auto">
          <a:xfrm>
            <a:off x="6096000" y="3352800"/>
            <a:ext cx="2844800" cy="175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029200"/>
            <a:ext cx="7391400" cy="1470025"/>
          </a:xfrm>
        </p:spPr>
        <p:txBody>
          <a:bodyPr/>
          <a:lstStyle/>
          <a:p>
            <a:r>
              <a:rPr lang="ru-RU" b="1" cap="none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НА ИНЖЕНЕРНО-ПЕДАГОГИЧЕСКОМ</a:t>
            </a:r>
            <a:endParaRPr lang="ru-RU" b="1" cap="none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0" y="152400"/>
            <a:ext cx="7239000" cy="1470025"/>
          </a:xfrm>
          <a:prstGeom prst="rect">
            <a:avLst/>
          </a:prstGeo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spc="0" normalizeH="0" baseline="0" noProof="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МЕЖДУНАРОДНЫЙ ДЕНЬ СТУДЕНТА</a:t>
            </a:r>
            <a:endParaRPr kumimoji="0" lang="ru-RU" sz="4800" b="1" i="0" u="none" strike="noStrike" kern="1200" spc="0" normalizeH="0" baseline="0" noProof="0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 l="5714" t="7619" r="11429" b="12381"/>
          <a:stretch>
            <a:fillRect/>
          </a:stretch>
        </p:blipFill>
        <p:spPr bwMode="auto">
          <a:xfrm>
            <a:off x="1066800" y="3352800"/>
            <a:ext cx="2514600" cy="182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 l="3000" t="20000" r="7000"/>
          <a:stretch>
            <a:fillRect/>
          </a:stretch>
        </p:blipFill>
        <p:spPr bwMode="auto">
          <a:xfrm>
            <a:off x="152400" y="17526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 t="8081" r="12500"/>
          <a:stretch>
            <a:fillRect/>
          </a:stretch>
        </p:blipFill>
        <p:spPr bwMode="auto">
          <a:xfrm>
            <a:off x="5562600" y="1600200"/>
            <a:ext cx="2514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2209800"/>
            <a:ext cx="1901952" cy="243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86800" cy="17526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УРОК ДЛЯ ПРЕПОДАВАТЕЛЕЙ 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«ПАТРИОТ СВОЕЙ РОДИНЫ – ЧТО ЭТО ЗНАЧИТ?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6" name="Рисунок 5" descr="C:\Documents and Settings\Dekanat\Рабочий стол\День студента 16.11.12\DSC07818.JPG"/>
          <p:cNvPicPr/>
          <p:nvPr/>
        </p:nvPicPr>
        <p:blipFill>
          <a:blip r:embed="rId2" cstate="print"/>
          <a:srcRect b="13257"/>
          <a:stretch>
            <a:fillRect/>
          </a:stretch>
        </p:blipFill>
        <p:spPr bwMode="auto">
          <a:xfrm>
            <a:off x="228600" y="1828800"/>
            <a:ext cx="2438400" cy="2209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9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 descr="C:\Documents and Settings\Dekanat\Рабочий стол\День студента 16.11.12\DSC07816.JPG"/>
          <p:cNvPicPr/>
          <p:nvPr/>
        </p:nvPicPr>
        <p:blipFill>
          <a:blip r:embed="rId3" cstate="print"/>
          <a:srcRect t="21900" b="6142"/>
          <a:stretch>
            <a:fillRect/>
          </a:stretch>
        </p:blipFill>
        <p:spPr bwMode="auto">
          <a:xfrm>
            <a:off x="4191000" y="1371600"/>
            <a:ext cx="4038600" cy="2438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9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 descr="C:\Documents and Settings\Dekanat\Рабочий стол\День студента 16.11.12\DSC07817.JPG"/>
          <p:cNvPicPr/>
          <p:nvPr/>
        </p:nvPicPr>
        <p:blipFill>
          <a:blip r:embed="rId4" cstate="print"/>
          <a:srcRect t="14286"/>
          <a:stretch>
            <a:fillRect/>
          </a:stretch>
        </p:blipFill>
        <p:spPr bwMode="auto">
          <a:xfrm>
            <a:off x="914400" y="3962400"/>
            <a:ext cx="3810000" cy="2590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9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Рисунок 8" descr="C:\Documents and Settings\Dekanat\Рабочий стол\День студента 16.11.12\DSC07833.JPG"/>
          <p:cNvPicPr/>
          <p:nvPr/>
        </p:nvPicPr>
        <p:blipFill>
          <a:blip r:embed="rId5" cstate="print"/>
          <a:srcRect t="8963" b="5885"/>
          <a:stretch>
            <a:fillRect/>
          </a:stretch>
        </p:blipFill>
        <p:spPr bwMode="auto">
          <a:xfrm>
            <a:off x="4953000" y="4114800"/>
            <a:ext cx="3505200" cy="2362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9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:\Documents and Settings\Dekanat\Рабочий стол\День студента 16.11.12\DSC07847.JPG"/>
          <p:cNvPicPr/>
          <p:nvPr/>
        </p:nvPicPr>
        <p:blipFill>
          <a:blip r:embed="rId2" cstate="print"/>
          <a:srcRect l="11739" t="17781"/>
          <a:stretch>
            <a:fillRect/>
          </a:stretch>
        </p:blipFill>
        <p:spPr bwMode="auto">
          <a:xfrm>
            <a:off x="5029200" y="4343400"/>
            <a:ext cx="3339799" cy="23334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30" name="Picture 6" descr="C:\Documents and Settings\Dekanat\Рабочий стол\День студента 16.11.12\DSC07844.JPG"/>
          <p:cNvPicPr>
            <a:picLocks noChangeAspect="1" noChangeArrowheads="1"/>
          </p:cNvPicPr>
          <p:nvPr/>
        </p:nvPicPr>
        <p:blipFill>
          <a:blip r:embed="rId3" cstate="print"/>
          <a:srcRect t="8000"/>
          <a:stretch>
            <a:fillRect/>
          </a:stretch>
        </p:blipFill>
        <p:spPr bwMode="auto">
          <a:xfrm>
            <a:off x="762000" y="2209800"/>
            <a:ext cx="2540000" cy="1752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9" name="Picture 5" descr="C:\Documents and Settings\Dekanat\Рабочий стол\День студента 16.11.12\DSC078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191000"/>
            <a:ext cx="3149600" cy="2362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86800" cy="18288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ЗАСЕДАНИЕ КРУГЛОГО СТОЛА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«СТУДЕНЧЕСКОЕ САМОУПРАВЛЕНИЕ КАК ИСТОЧНИК ФОРМИРОВАНИЯ КАДРОВОГО РЕЗЕРВА СТРАНЫ»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027" name="Picture 3" descr="C:\Documents and Settings\Dekanat\Рабочий стол\День студента 16.11.12\Копия DSCN10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1828800"/>
            <a:ext cx="3106444" cy="21166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6" name="Picture 2" descr="C:\Documents and Settings\Dekanat\Рабочий стол\День студента 16.11.12\DSCN10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2971800"/>
            <a:ext cx="3120284" cy="182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Documents and Settings\Dekanat\Рабочий стол\День студента 16.11.12\DSC07814.JPG"/>
          <p:cNvPicPr/>
          <p:nvPr/>
        </p:nvPicPr>
        <p:blipFill>
          <a:blip r:embed="rId2" cstate="print"/>
          <a:srcRect t="27814"/>
          <a:stretch>
            <a:fillRect/>
          </a:stretch>
        </p:blipFill>
        <p:spPr bwMode="auto">
          <a:xfrm>
            <a:off x="5257800" y="4572000"/>
            <a:ext cx="3585611" cy="1981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9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 descr="C:\Documents and Settings\Dekanat\Рабочий стол\День студента 16.11.12\DSC07770.JPG"/>
          <p:cNvPicPr/>
          <p:nvPr/>
        </p:nvPicPr>
        <p:blipFill>
          <a:blip r:embed="rId3" cstate="print"/>
          <a:srcRect t="13086" b="8691"/>
          <a:stretch>
            <a:fillRect/>
          </a:stretch>
        </p:blipFill>
        <p:spPr bwMode="auto">
          <a:xfrm>
            <a:off x="228600" y="4572000"/>
            <a:ext cx="3352800" cy="2057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9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4" descr="C:\Documents and Settings\Dekanat\Рабочий стол\День студента 16.11.12\DSC07856.JPG"/>
          <p:cNvPicPr>
            <a:picLocks noChangeAspect="1" noChangeArrowheads="1"/>
          </p:cNvPicPr>
          <p:nvPr/>
        </p:nvPicPr>
        <p:blipFill>
          <a:blip r:embed="rId4" cstate="print"/>
          <a:srcRect l="4839" t="19355" b="6452"/>
          <a:stretch>
            <a:fillRect/>
          </a:stretch>
        </p:blipFill>
        <p:spPr bwMode="auto">
          <a:xfrm>
            <a:off x="304800" y="228600"/>
            <a:ext cx="3429000" cy="20050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9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 descr="C:\Documents and Settings\Dekanat\Рабочий стол\День студента 16.11.12\DSC07829.JPG"/>
          <p:cNvPicPr/>
          <p:nvPr/>
        </p:nvPicPr>
        <p:blipFill>
          <a:blip r:embed="rId5" cstate="print"/>
          <a:srcRect t="15443"/>
          <a:stretch>
            <a:fillRect/>
          </a:stretch>
        </p:blipFill>
        <p:spPr bwMode="auto">
          <a:xfrm>
            <a:off x="5257800" y="228600"/>
            <a:ext cx="3289433" cy="20861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9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46318" y="1260877"/>
            <a:ext cx="7924799" cy="4953000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chemeClr val="tx1"/>
                </a:solidFill>
              </a:rPr>
              <a:t>С днём студента поздравить спешим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Молодых, энергичных, задорных.	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И желаем победных вершин	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И успехов в пути плодотворных.	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Пусть поменьше тревожных ночей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Будет в вашей студенческой жизни,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А побольше – прекрасных идей,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Авантюрных и творческих мыслей!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16. 11. 2012 ОБЪЯВЛЕН ДНЁМ САМОУПРАВЛЕНИЯ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9375" t="25000"/>
          <a:stretch>
            <a:fillRect/>
          </a:stretch>
        </p:blipFill>
        <p:spPr bwMode="auto">
          <a:xfrm>
            <a:off x="1752600" y="1981200"/>
            <a:ext cx="6172200" cy="38310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8654" t="3846" r="10577"/>
          <a:stretch>
            <a:fillRect/>
          </a:stretch>
        </p:blipFill>
        <p:spPr bwMode="auto">
          <a:xfrm>
            <a:off x="304800" y="381000"/>
            <a:ext cx="2971800" cy="26533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505200" y="381000"/>
            <a:ext cx="3048000" cy="16764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err="1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Гуненко</a:t>
            </a: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Алексей Валентинович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(4 курс 2 группа)</a:t>
            </a:r>
            <a:r>
              <a:rPr kumimoji="0" lang="ru-RU" sz="1600" b="1" i="0" u="none" strike="noStrike" kern="1200" cap="none" spc="0" normalizeH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– и.о. декана ИПФ</a:t>
            </a:r>
            <a:endParaRPr kumimoji="0" lang="ru-RU" sz="1600" b="1" i="0" u="none" strike="noStrike" kern="1200" cap="none" spc="0" normalizeH="0" baseline="0" noProof="0" dirty="0">
              <a:ln w="6350"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11194" t="5970" r="17527" b="7463"/>
          <a:stretch>
            <a:fillRect/>
          </a:stretch>
        </p:blipFill>
        <p:spPr bwMode="auto">
          <a:xfrm>
            <a:off x="5867400" y="1828800"/>
            <a:ext cx="2895600" cy="26375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638800" y="4800600"/>
            <a:ext cx="3124200" cy="16764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err="1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Таргоня</a:t>
            </a: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Александр Григорьевич (4 курс 2 группа)</a:t>
            </a:r>
            <a:r>
              <a:rPr kumimoji="0" lang="ru-RU" sz="1600" b="1" i="0" u="none" strike="noStrike" kern="1200" cap="none" spc="0" normalizeH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– и.о. зам. декана по учебной работе</a:t>
            </a:r>
            <a:endParaRPr kumimoji="0" lang="ru-RU" sz="1600" b="1" i="0" u="none" strike="noStrike" kern="1200" cap="none" spc="0" normalizeH="0" baseline="0" noProof="0" dirty="0">
              <a:ln w="6350"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8" name="Стрелка влево 7"/>
          <p:cNvSpPr/>
          <p:nvPr/>
        </p:nvSpPr>
        <p:spPr>
          <a:xfrm rot="10800000">
            <a:off x="2590800" y="4343400"/>
            <a:ext cx="381000" cy="152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 rot="5400000">
            <a:off x="6057900" y="4838700"/>
            <a:ext cx="381000" cy="152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лево 9"/>
          <p:cNvSpPr/>
          <p:nvPr/>
        </p:nvSpPr>
        <p:spPr>
          <a:xfrm>
            <a:off x="3581400" y="762000"/>
            <a:ext cx="381000" cy="152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28600" y="4191000"/>
            <a:ext cx="3048000" cy="16764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err="1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Кашпоров</a:t>
            </a: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Игорь Николаевич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(4 курс 1 группа)</a:t>
            </a:r>
            <a:r>
              <a:rPr kumimoji="0" lang="ru-RU" sz="1600" b="1" i="0" u="none" strike="noStrike" kern="1200" cap="none" spc="0" normalizeH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– и.о. зам. декана по воспитательной работе</a:t>
            </a:r>
            <a:endParaRPr kumimoji="0" lang="ru-RU" sz="1600" b="1" i="0" u="none" strike="noStrike" kern="1200" cap="none" spc="0" normalizeH="0" baseline="0" noProof="0" dirty="0">
              <a:ln w="6350"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35384" t="11282" r="32308" b="14872"/>
          <a:stretch>
            <a:fillRect/>
          </a:stretch>
        </p:blipFill>
        <p:spPr bwMode="auto">
          <a:xfrm>
            <a:off x="3505200" y="3657600"/>
            <a:ext cx="1600200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3276" t="14655" r="42325" b="21839"/>
          <a:stretch>
            <a:fillRect/>
          </a:stretch>
        </p:blipFill>
        <p:spPr bwMode="auto">
          <a:xfrm>
            <a:off x="6705600" y="1143000"/>
            <a:ext cx="1981200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1111" t="11111" r="11111" b="8333"/>
          <a:stretch>
            <a:fillRect/>
          </a:stretch>
        </p:blipFill>
        <p:spPr bwMode="auto">
          <a:xfrm>
            <a:off x="457200" y="228600"/>
            <a:ext cx="1986455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17712" t="19188" r="52399" b="24723"/>
          <a:stretch>
            <a:fillRect/>
          </a:stretch>
        </p:blipFill>
        <p:spPr bwMode="auto">
          <a:xfrm>
            <a:off x="3429000" y="3200400"/>
            <a:ext cx="2362200" cy="3324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14600" y="152400"/>
            <a:ext cx="4267200" cy="12954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err="1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Назаренко</a:t>
            </a: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Анастасия Витальевна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(3 курс 1 группа)</a:t>
            </a:r>
            <a:r>
              <a:rPr kumimoji="0" lang="ru-RU" sz="1600" b="1" i="0" u="none" strike="noStrike" kern="1200" cap="none" spc="0" normalizeH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– и.о. методиста дневной формы получения высшего образования</a:t>
            </a:r>
            <a:endParaRPr kumimoji="0" lang="ru-RU" sz="1600" b="1" i="0" u="none" strike="noStrike" kern="1200" cap="none" spc="0" normalizeH="0" baseline="0" noProof="0" dirty="0">
              <a:ln w="6350"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8" name="Стрелка влево 7"/>
          <p:cNvSpPr/>
          <p:nvPr/>
        </p:nvSpPr>
        <p:spPr>
          <a:xfrm>
            <a:off x="2667000" y="1066800"/>
            <a:ext cx="381000" cy="152400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667000" y="1676400"/>
            <a:ext cx="3886200" cy="13716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err="1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Зубина</a:t>
            </a: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Валерия Валерьевна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(3 курс 2 группа)</a:t>
            </a:r>
            <a:r>
              <a:rPr kumimoji="0" lang="ru-RU" sz="1600" b="1" i="0" u="none" strike="noStrike" kern="1200" cap="none" spc="0" normalizeH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– и.о. секретаря дневной формы получения высшего образования</a:t>
            </a:r>
            <a:endParaRPr kumimoji="0" lang="ru-RU" sz="1600" b="1" i="0" u="none" strike="noStrike" kern="1200" cap="none" spc="0" normalizeH="0" baseline="0" noProof="0" dirty="0">
              <a:ln w="6350"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0" name="Стрелка влево 9"/>
          <p:cNvSpPr/>
          <p:nvPr/>
        </p:nvSpPr>
        <p:spPr>
          <a:xfrm rot="10800000">
            <a:off x="6019800" y="2590800"/>
            <a:ext cx="381000" cy="152400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943600" y="4191000"/>
            <a:ext cx="3048000" cy="18288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err="1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Гайворонюк</a:t>
            </a: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Виктория Васильевна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(3 курс 2 группа)</a:t>
            </a:r>
            <a:r>
              <a:rPr kumimoji="0" lang="ru-RU" sz="1600" b="1" i="0" u="none" strike="noStrike" kern="1200" cap="none" spc="0" normalizeH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– и.о. методиста заочной формы получения высшего образования</a:t>
            </a:r>
            <a:endParaRPr kumimoji="0" lang="ru-RU" sz="1600" b="1" i="0" u="none" strike="noStrike" kern="1200" cap="none" spc="0" normalizeH="0" baseline="0" noProof="0" dirty="0">
              <a:ln w="6350"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2" name="Стрелка влево 11"/>
          <p:cNvSpPr/>
          <p:nvPr/>
        </p:nvSpPr>
        <p:spPr>
          <a:xfrm>
            <a:off x="6019800" y="4419600"/>
            <a:ext cx="381000" cy="152400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28600" y="4038600"/>
            <a:ext cx="3200400" cy="20574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Дубровина Валерия Александровна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(2 курс 1 группа)</a:t>
            </a:r>
            <a:r>
              <a:rPr kumimoji="0" lang="ru-RU" sz="1600" b="1" i="0" u="none" strike="noStrike" kern="1200" cap="none" spc="0" normalizeH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– и.о. секретаря заочной формы получения высшего образования</a:t>
            </a:r>
            <a:endParaRPr kumimoji="0" lang="ru-RU" sz="1600" b="1" i="0" u="none" strike="noStrike" kern="1200" cap="none" spc="0" normalizeH="0" baseline="0" noProof="0" dirty="0">
              <a:ln w="6350"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4" name="Стрелка влево 13"/>
          <p:cNvSpPr/>
          <p:nvPr/>
        </p:nvSpPr>
        <p:spPr>
          <a:xfrm rot="10800000">
            <a:off x="2895600" y="4648200"/>
            <a:ext cx="381000" cy="152400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162800" cy="163036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ВЫСТАВКА КОЛЛАЖНЫХ РАБОТ СТУДЕНТОВ 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2-ГО КУРСА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4397" t="6521" r="2125" b="2833"/>
          <a:stretch>
            <a:fillRect/>
          </a:stretch>
        </p:blipFill>
        <p:spPr bwMode="auto">
          <a:xfrm>
            <a:off x="152400" y="1828800"/>
            <a:ext cx="3352800" cy="2438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8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r="1316"/>
          <a:stretch>
            <a:fillRect/>
          </a:stretch>
        </p:blipFill>
        <p:spPr bwMode="auto">
          <a:xfrm>
            <a:off x="5410200" y="1295400"/>
            <a:ext cx="3505200" cy="26639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8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 l="2941" t="5882" b="1961"/>
          <a:stretch>
            <a:fillRect/>
          </a:stretch>
        </p:blipFill>
        <p:spPr bwMode="auto">
          <a:xfrm>
            <a:off x="2362200" y="3505200"/>
            <a:ext cx="4387174" cy="3124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8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5943600" cy="21336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ДЕМОНСТРАЦИЯ ВИДЕОРОЛИКА О СТУДЕНЧЕСКОЙ ЖИЗНИ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8367" t="6698" r="16327" b="12925"/>
          <a:stretch>
            <a:fillRect/>
          </a:stretch>
        </p:blipFill>
        <p:spPr bwMode="auto">
          <a:xfrm>
            <a:off x="152400" y="2438400"/>
            <a:ext cx="2971800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33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22297" t="8108"/>
          <a:stretch>
            <a:fillRect/>
          </a:stretch>
        </p:blipFill>
        <p:spPr bwMode="auto">
          <a:xfrm>
            <a:off x="5562600" y="457200"/>
            <a:ext cx="2921000" cy="2590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33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 l="16071" t="7143"/>
          <a:stretch>
            <a:fillRect/>
          </a:stretch>
        </p:blipFill>
        <p:spPr bwMode="auto">
          <a:xfrm>
            <a:off x="1676400" y="4191000"/>
            <a:ext cx="2971800" cy="2465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33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2438400"/>
            <a:ext cx="3048000" cy="228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33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 l="16667" t="5556"/>
          <a:stretch>
            <a:fillRect/>
          </a:stretch>
        </p:blipFill>
        <p:spPr bwMode="auto">
          <a:xfrm>
            <a:off x="5867400" y="3962400"/>
            <a:ext cx="3048000" cy="2590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33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86800" cy="1905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ЗАМЕНА ПРЕПОДАВАТЕЛЕЙ 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НА ЗАНЯТИЯХ У СТУДЕНТОВ 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МЛАДШИХ КУРСОВ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1111" r="8333" b="11111"/>
          <a:stretch>
            <a:fillRect/>
          </a:stretch>
        </p:blipFill>
        <p:spPr bwMode="auto">
          <a:xfrm>
            <a:off x="304800" y="2362200"/>
            <a:ext cx="2854325" cy="2362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t="15000" r="32258"/>
          <a:stretch>
            <a:fillRect/>
          </a:stretch>
        </p:blipFill>
        <p:spPr bwMode="auto">
          <a:xfrm>
            <a:off x="6172200" y="1524000"/>
            <a:ext cx="2753032" cy="2590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 t="13636" r="14773"/>
          <a:stretch>
            <a:fillRect/>
          </a:stretch>
        </p:blipFill>
        <p:spPr bwMode="auto">
          <a:xfrm>
            <a:off x="3352800" y="4267200"/>
            <a:ext cx="3108158" cy="2362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477000" y="4724400"/>
            <a:ext cx="2667000" cy="12954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ТСХП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Ремизов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Алексей Сергеевич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(4 курс 3 группа)</a:t>
            </a:r>
            <a:endParaRPr kumimoji="0" lang="ru-RU" sz="1600" b="1" i="0" u="none" strike="noStrike" kern="1200" cap="none" spc="0" normalizeH="0" baseline="0" noProof="0" dirty="0">
              <a:ln w="6350"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352800" y="2133600"/>
            <a:ext cx="2819400" cy="12954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ДЕТАЛИ МАШИН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Бусел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Мария Васильевна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(5 курс 2 группа)</a:t>
            </a:r>
            <a:endParaRPr kumimoji="0" lang="ru-RU" sz="1600" b="1" i="0" u="none" strike="noStrike" kern="1200" cap="none" spc="0" normalizeH="0" baseline="0" noProof="0" dirty="0">
              <a:ln w="6350"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52400" y="4876800"/>
            <a:ext cx="2667000" cy="12954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МАТЕМАТИКА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err="1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Миротюк</a:t>
            </a: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Марина Анатольевна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(4 курс 3 группа)</a:t>
            </a:r>
            <a:endParaRPr kumimoji="0" lang="ru-RU" sz="1600" b="1" i="0" u="none" strike="noStrike" kern="1200" cap="none" spc="0" normalizeH="0" baseline="0" noProof="0" dirty="0">
              <a:ln w="6350"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1" name="Стрелка влево 10"/>
          <p:cNvSpPr/>
          <p:nvPr/>
        </p:nvSpPr>
        <p:spPr>
          <a:xfrm rot="10800000">
            <a:off x="5562600" y="2590800"/>
            <a:ext cx="381000" cy="152400"/>
          </a:xfrm>
          <a:prstGeom prst="lef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лево 11"/>
          <p:cNvSpPr/>
          <p:nvPr/>
        </p:nvSpPr>
        <p:spPr>
          <a:xfrm>
            <a:off x="6705600" y="5181600"/>
            <a:ext cx="381000" cy="152400"/>
          </a:xfrm>
          <a:prstGeom prst="lef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лево 12"/>
          <p:cNvSpPr/>
          <p:nvPr/>
        </p:nvSpPr>
        <p:spPr>
          <a:xfrm rot="5400000">
            <a:off x="266700" y="4991100"/>
            <a:ext cx="381000" cy="152400"/>
          </a:xfrm>
          <a:prstGeom prst="lef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86800" cy="19812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БЛАГОТВОРИТЕЛЬНЫЕ АКЦИИ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- «КАЖДОЙ МАЛЫШКЕ ПО КНИЖКЕ»</a:t>
            </a:r>
            <a:b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- «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HAND MADE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»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t="21702"/>
          <a:stretch>
            <a:fillRect/>
          </a:stretch>
        </p:blipFill>
        <p:spPr bwMode="auto">
          <a:xfrm>
            <a:off x="609600" y="4800600"/>
            <a:ext cx="3124200" cy="1752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/>
          <p:nvPr/>
        </p:nvPicPr>
        <p:blipFill>
          <a:blip r:embed="rId3" cstate="print"/>
          <a:srcRect b="7333"/>
          <a:stretch>
            <a:fillRect/>
          </a:stretch>
        </p:blipFill>
        <p:spPr bwMode="auto">
          <a:xfrm>
            <a:off x="5638800" y="1676400"/>
            <a:ext cx="2724150" cy="182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876800"/>
            <a:ext cx="2743200" cy="1809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733800"/>
            <a:ext cx="2286000" cy="1752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Рисунок 11"/>
          <p:cNvPicPr/>
          <p:nvPr/>
        </p:nvPicPr>
        <p:blipFill>
          <a:blip r:embed="rId6" cstate="print"/>
          <a:srcRect t="16000"/>
          <a:stretch>
            <a:fillRect/>
          </a:stretch>
        </p:blipFill>
        <p:spPr bwMode="auto">
          <a:xfrm>
            <a:off x="457200" y="2133600"/>
            <a:ext cx="2514600" cy="160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 descr="C:\Documents and Settings\Dekanat\Рабочий стол\День студента 16.11.12\DSC07782.JPG"/>
          <p:cNvPicPr/>
          <p:nvPr/>
        </p:nvPicPr>
        <p:blipFill>
          <a:blip r:embed="rId7" cstate="print"/>
          <a:srcRect l="13613" t="15126" r="6975" b="6221"/>
          <a:stretch>
            <a:fillRect/>
          </a:stretch>
        </p:blipFill>
        <p:spPr bwMode="auto">
          <a:xfrm>
            <a:off x="2895600" y="2542602"/>
            <a:ext cx="3276600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Рисунок 12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778983">
            <a:off x="1198851" y="3281593"/>
            <a:ext cx="1415946" cy="18115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86800" cy="1905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ВЫПУСК ФАКУЛЬТЕТСКОЙ ГАЗЕТЫ «ИНФОРМАЦИОННО-ПОЗНАВАТЕЛЬНЫЕ ФАКТЫ»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" name="Рисунок 2" descr="C:\Documents and Settings\Sobolew\Мои документы\Мои рисунки\Изображение\Изображение 00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3332">
            <a:off x="1258188" y="2430457"/>
            <a:ext cx="2834760" cy="3611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Documents and Settings\Sobolew\Мои документы\Мои рисунки\Изображение\Изображение 0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18967"/>
            <a:ext cx="2796539" cy="363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162</TotalTime>
  <Words>219</Words>
  <Application>Microsoft Office PowerPoint</Application>
  <PresentationFormat>Экран (4:3)</PresentationFormat>
  <Paragraphs>40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Апекс</vt:lpstr>
      <vt:lpstr>НА ИНЖЕНЕРНО-ПЕДАГОГИЧЕСКОМ</vt:lpstr>
      <vt:lpstr>16. 11. 2012 ОБЪЯВЛЕН ДНЁМ САМОУПРАВЛЕНИЯ</vt:lpstr>
      <vt:lpstr>Презентация PowerPoint</vt:lpstr>
      <vt:lpstr>Презентация PowerPoint</vt:lpstr>
      <vt:lpstr>ВЫСТАВКА КОЛЛАЖНЫХ РАБОТ СТУДЕНТОВ  2-ГО КУРСА</vt:lpstr>
      <vt:lpstr>ДЕМОНСТРАЦИЯ ВИДЕОРОЛИКА О СТУДЕНЧЕСКОЙ ЖИЗНИ</vt:lpstr>
      <vt:lpstr>ЗАМЕНА ПРЕПОДАВАТЕЛЕЙ  НА ЗАНЯТИЯХ У СТУДЕНТОВ  МЛАДШИХ КУРСОВ</vt:lpstr>
      <vt:lpstr>БЛАГОТВОРИТЕЛЬНЫЕ АКЦИИ - «КАЖДОЙ МАЛЫШКЕ ПО КНИЖКЕ» - «HAND MADE»</vt:lpstr>
      <vt:lpstr>ВЫПУСК ФАКУЛЬТЕТСКОЙ ГАЗЕТЫ «ИНФОРМАЦИОННО-ПОЗНАВАТЕЛЬНЫЕ ФАКТЫ»</vt:lpstr>
      <vt:lpstr>УРОК ДЛЯ ПРЕПОДАВАТЕЛЕЙ «ПАТРИОТ СВОЕЙ РОДИНЫ – ЧТО ЭТО ЗНАЧИТ?</vt:lpstr>
      <vt:lpstr>ЗАСЕДАНИЕ КРУГЛОГО СТОЛА «СТУДЕНЧЕСКОЕ САМОУПРАВЛЕНИЕ КАК ИСТОЧНИК ФОРМИРОВАНИЯ КАДРОВОГО РЕЗЕРВА СТРАНЫ»</vt:lpstr>
      <vt:lpstr>С днём студента поздравить спешим Молодых, энергичных, задорных.  И желаем победных вершин  И успехов в пути плодотворных.  Пусть поменьше тревожных ночей Будет в вашей студенческой жизни, А побольше – прекрасных идей, Авантюрных и творческих мыслей!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 ИНЖЕНЕРНО-ПЕДАГОГИЧЕСКОМ</dc:title>
  <cp:lastModifiedBy>USER-2010</cp:lastModifiedBy>
  <cp:revision>18</cp:revision>
  <dcterms:modified xsi:type="dcterms:W3CDTF">2012-11-19T18:07:09Z</dcterms:modified>
</cp:coreProperties>
</file>