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60" r:id="rId4"/>
    <p:sldId id="275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262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6" d="100"/>
          <a:sy n="66" d="100"/>
        </p:scale>
        <p:origin x="-4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lturologia.ru/blogs/240410/12382/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://non2art.com/installation/knizhnye-pamyatniki-ot-aleksandra-korcer-robinsona-alexander-korzer-robinson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naxodka.od.ua/" TargetMode="External"/><Relationship Id="rId5" Type="http://schemas.openxmlformats.org/officeDocument/2006/relationships/hyperlink" Target="http://www.liveinternet.ru/users/3438052/post125477093/" TargetMode="External"/><Relationship Id="rId4" Type="http://schemas.openxmlformats.org/officeDocument/2006/relationships/hyperlink" Target="http://bookmix.ru/news/index.phtml?id=255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897279" cy="683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41812" y="548680"/>
            <a:ext cx="32447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Александер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Корцер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-Робинсон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4821" y="2060848"/>
            <a:ext cx="3334237" cy="36471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Познать себя через 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5400" b="1" cap="none" spc="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КНИГУ</a:t>
            </a:r>
            <a:endParaRPr lang="en-US" sz="5400" b="1" cap="none" spc="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79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7279" cy="68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188640"/>
            <a:ext cx="392392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Используя обычно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выбрасываемые </a:t>
            </a: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материалы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создаю объекты,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служащие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как бы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приглашением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либо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пропуском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для зрителя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заново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осмыслить его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собственную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внутреннюю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жизнь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для того, чтобы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уловить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скрытый смысл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художественного </a:t>
            </a: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произведения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26803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" y="-21350"/>
            <a:ext cx="4897279" cy="688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542036"/>
            <a:ext cx="356388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Как мы запоминаем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книги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из нашего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собственного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прошлого?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Ведь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память хранит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лишь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некоторые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фрагменты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то время как другие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исчезают </a:t>
            </a: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течением времени —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фразы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, отрывки и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ментальные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образы,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созданные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нами. </a:t>
            </a:r>
          </a:p>
        </p:txBody>
      </p:sp>
    </p:spTree>
    <p:extLst>
      <p:ext uri="{BB962C8B-B14F-4D97-AF65-F5344CB8AC3E}">
        <p14:creationId xmlns="" xmlns:p14="http://schemas.microsoft.com/office/powerpoint/2010/main" val="2916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1663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1166843"/>
            <a:ext cx="32038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Зачастую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мы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воссоздаем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новые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фрагменты,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которые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сильно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отличаются </a:t>
            </a: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от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оригинального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содержания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8071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684"/>
            <a:ext cx="4735830" cy="692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1425923"/>
            <a:ext cx="406794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Это, по сути,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тот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же путь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запоминания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нашей жизни —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постоянно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меняющееся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повествование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сформированное </a:t>
            </a: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из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кусочков нашей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собственной </a:t>
            </a: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иллюзии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5068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4897279" cy="685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1535271"/>
            <a:ext cx="3419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Часто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это </a:t>
            </a:r>
          </a:p>
          <a:p>
            <a:pPr lvl="0" algn="ctr"/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подсознательный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процесс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оценочных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суждений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совпадений,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что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интересует меня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как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художника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как психолога. </a:t>
            </a:r>
          </a:p>
        </p:txBody>
      </p:sp>
    </p:spTree>
    <p:extLst>
      <p:ext uri="{BB962C8B-B14F-4D97-AF65-F5344CB8AC3E}">
        <p14:creationId xmlns="" xmlns:p14="http://schemas.microsoft.com/office/powerpoint/2010/main" val="226789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1298229"/>
            <a:ext cx="370790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Через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художественные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работы,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эти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книги,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будучи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лишены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утилитарной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ценности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течением времени,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обретут </a:t>
            </a: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новые </a:t>
            </a: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цели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и задачи.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24019"/>
            <a:ext cx="4897279" cy="684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2221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951095" cy="687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4920" y="1340768"/>
            <a:ext cx="3203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Они больше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не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инструментарий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познания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мира,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скорее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средство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получить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определенное </a:t>
            </a: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представление </a:t>
            </a:r>
          </a:p>
          <a:p>
            <a:pPr lvl="0" algn="ctr"/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себе…» </a:t>
            </a:r>
          </a:p>
        </p:txBody>
      </p:sp>
    </p:spTree>
    <p:extLst>
      <p:ext uri="{BB962C8B-B14F-4D97-AF65-F5344CB8AC3E}">
        <p14:creationId xmlns="" xmlns:p14="http://schemas.microsoft.com/office/powerpoint/2010/main" val="429139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143380"/>
            <a:ext cx="9144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Материалы взяты с сайтов:</a:t>
            </a:r>
          </a:p>
          <a:p>
            <a:pPr algn="ctr"/>
            <a:endParaRPr lang="ru-RU" sz="1400" dirty="0" smtClean="0"/>
          </a:p>
          <a:p>
            <a:pPr algn="ctr"/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non2art.com/installation/knizhnye-pamyatniki-ot-aleksandra-korcer-robinsona-alexander-korzer-robinson.html</a:t>
            </a:r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r>
              <a:rPr lang="en-US" sz="1400" dirty="0">
                <a:hlinkClick r:id="rId3"/>
              </a:rPr>
              <a:t>http://www.kulturologia.ru/blogs/240410/12382</a:t>
            </a:r>
            <a:r>
              <a:rPr lang="en-US" sz="1400" dirty="0" smtClean="0">
                <a:hlinkClick r:id="rId3"/>
              </a:rPr>
              <a:t>/</a:t>
            </a:r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bookmix.ru/news/index.phtml?id=2553</a:t>
            </a:r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r>
              <a:rPr lang="en-US" sz="1400" dirty="0">
                <a:hlinkClick r:id="rId5"/>
              </a:rPr>
              <a:t>http://www.liveinternet.ru/users/3438052/post125477093</a:t>
            </a:r>
            <a:r>
              <a:rPr lang="en-US" sz="1400" dirty="0" smtClean="0">
                <a:hlinkClick r:id="rId5"/>
              </a:rPr>
              <a:t>/</a:t>
            </a:r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r>
              <a:rPr lang="en-US" sz="1400" dirty="0">
                <a:hlinkClick r:id="rId6"/>
              </a:rPr>
              <a:t>http://naxodka.od.ua</a:t>
            </a:r>
            <a:r>
              <a:rPr lang="en-US" sz="1400" dirty="0" smtClean="0">
                <a:hlinkClick r:id="rId6"/>
              </a:rPr>
              <a:t>/</a:t>
            </a:r>
            <a:r>
              <a:rPr lang="ru-RU" sz="1400" dirty="0" smtClean="0"/>
              <a:t> 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594" y="-4583"/>
            <a:ext cx="2690813" cy="382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0038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64011" y="1844824"/>
            <a:ext cx="3600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Мы читаем книги,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п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отом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откладываем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, ставим на полки шкафов,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убираем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в ящики или даже выкидываем.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" y="0"/>
            <a:ext cx="4951095" cy="686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061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951095" cy="689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1988840"/>
            <a:ext cx="3563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Редко,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когда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одну и ту же книгу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мы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читаем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более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одного раза. </a:t>
            </a:r>
          </a:p>
        </p:txBody>
      </p:sp>
    </p:spTree>
    <p:extLst>
      <p:ext uri="{BB962C8B-B14F-4D97-AF65-F5344CB8AC3E}">
        <p14:creationId xmlns="" xmlns:p14="http://schemas.microsoft.com/office/powerpoint/2010/main" val="16176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" y="8296"/>
            <a:ext cx="4866310" cy="686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17016" y="1484784"/>
            <a:ext cx="3203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Книги символизируют определенные этапы нашего развития, поэтому мы забываем о них и покупаем новые. </a:t>
            </a:r>
          </a:p>
        </p:txBody>
      </p:sp>
    </p:spTree>
    <p:extLst>
      <p:ext uri="{BB962C8B-B14F-4D97-AF65-F5344CB8AC3E}">
        <p14:creationId xmlns="" xmlns:p14="http://schemas.microsoft.com/office/powerpoint/2010/main" val="26790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4"/>
            <a:ext cx="4951095" cy="689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1563798"/>
            <a:ext cx="34617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Но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Arial Black" pitchFamily="34" charset="0"/>
              </a:rPr>
              <a:t>Александер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Корцер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-Робинсон считает,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что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старые книги можно реанимировать весьма неординарным путем.</a:t>
            </a:r>
          </a:p>
        </p:txBody>
      </p:sp>
    </p:spTree>
    <p:extLst>
      <p:ext uri="{BB962C8B-B14F-4D97-AF65-F5344CB8AC3E}">
        <p14:creationId xmlns="" xmlns:p14="http://schemas.microsoft.com/office/powerpoint/2010/main" val="22653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1715303"/>
            <a:ext cx="38164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Для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создания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своих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работ </a:t>
            </a:r>
            <a:r>
              <a:rPr lang="ru-RU" sz="2400" dirty="0" err="1">
                <a:solidFill>
                  <a:schemeClr val="bg1"/>
                </a:solidFill>
                <a:latin typeface="Arial Black" pitchFamily="34" charset="0"/>
              </a:rPr>
              <a:t>Александер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берет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старые иллюстрированные книги,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вооружается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острым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лезвием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и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приступает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к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работе. </a:t>
            </a:r>
            <a:endParaRPr lang="en-US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" y="-1"/>
            <a:ext cx="5004911" cy="688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3213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4628198" cy="683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0072" y="2420888"/>
            <a:ext cx="3707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Страница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за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страницей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,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он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вырезает изображения, оставляя одни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на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своих местах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и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удаляя другие. </a:t>
            </a:r>
            <a:endParaRPr lang="en-US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620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" y="17512"/>
            <a:ext cx="4897279" cy="685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24792" y="1340768"/>
            <a:ext cx="3779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Каждый элемент, который мы видим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финальном произведении, находится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на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том же месте,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на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котором он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и был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свое время </a:t>
            </a:r>
            <a:endParaRPr lang="ru-RU" sz="2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книге. </a:t>
            </a:r>
          </a:p>
        </p:txBody>
      </p:sp>
    </p:spTree>
    <p:extLst>
      <p:ext uri="{BB962C8B-B14F-4D97-AF65-F5344CB8AC3E}">
        <p14:creationId xmlns="" xmlns:p14="http://schemas.microsoft.com/office/powerpoint/2010/main" val="13218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" y="1"/>
            <a:ext cx="4735830" cy="684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48610" y="2204864"/>
            <a:ext cx="392768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«Я художник из Берлина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сейчас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живу в Бристоле.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Опираясь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на опыт работы в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психологии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моя </a:t>
            </a:r>
          </a:p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художественная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практика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сфокусирована </a:t>
            </a:r>
          </a:p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на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понятии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внутреннего ландшафта».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75412" y="548680"/>
            <a:ext cx="2040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Художник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о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себе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602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110</TotalTime>
  <Words>344</Words>
  <Application>Microsoft Office PowerPoint</Application>
  <PresentationFormat>Экран (4:3)</PresentationFormat>
  <Paragraphs>184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15</cp:revision>
  <dcterms:modified xsi:type="dcterms:W3CDTF">2012-04-19T11:49:17Z</dcterms:modified>
</cp:coreProperties>
</file>