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3FAE-531A-4189-99C2-7C2189D18F43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14C5-833A-4BE2-BE6F-BC31B6E88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3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14C5-833A-4BE2-BE6F-BC31B6E889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4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0800" y="1219200"/>
            <a:ext cx="5638800" cy="1470025"/>
          </a:xfrm>
        </p:spPr>
        <p:txBody>
          <a:bodyPr>
            <a:noAutofit/>
          </a:bodyPr>
          <a:lstStyle/>
          <a:p>
            <a:r>
              <a:rPr lang="ru-RU" sz="6600" b="1" i="1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Самые необычные книги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24400"/>
            <a:ext cx="4343400" cy="990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Галерея изображений </a:t>
            </a:r>
          </a:p>
        </p:txBody>
      </p:sp>
    </p:spTree>
    <p:extLst>
      <p:ext uri="{BB962C8B-B14F-4D97-AF65-F5344CB8AC3E}">
        <p14:creationId xmlns:p14="http://schemas.microsoft.com/office/powerpoint/2010/main" val="30113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571817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3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010" y="304800"/>
            <a:ext cx="3146271" cy="358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2400" y="60960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Century Schoolbook" pitchFamily="18" charset="0"/>
              </a:rPr>
              <a:t>Предсмертная </a:t>
            </a:r>
            <a:r>
              <a:rPr lang="ru-RU" sz="2400" b="1" i="1" dirty="0" smtClean="0">
                <a:solidFill>
                  <a:srgbClr val="7030A0"/>
                </a:solidFill>
                <a:latin typeface="Century Schoolbook" pitchFamily="18" charset="0"/>
              </a:rPr>
              <a:t>книга</a:t>
            </a:r>
          </a:p>
          <a:p>
            <a:endParaRPr lang="ru-RU" sz="2400" b="1" i="1" dirty="0">
              <a:solidFill>
                <a:srgbClr val="7030A0"/>
              </a:solidFill>
              <a:latin typeface="Century Schoolbook" pitchFamily="18" charset="0"/>
            </a:endParaRPr>
          </a:p>
          <a:p>
            <a:pPr algn="just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Швейцарский графический дизайнер Пьер Менделль (Pierre Mendell) незадолго до своей смерти издал небольшую книгу, в которой коротко перечислил свои основные достижения и вехи биографии. Ну а в конце поставил дату смерти. В этот день он и умер. Книга же сделана в виде креста, помещенного на флаге Швейцарии.</a:t>
            </a:r>
          </a:p>
        </p:txBody>
      </p:sp>
    </p:spTree>
    <p:extLst>
      <p:ext uri="{BB962C8B-B14F-4D97-AF65-F5344CB8AC3E}">
        <p14:creationId xmlns:p14="http://schemas.microsoft.com/office/powerpoint/2010/main" val="24069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2638" y="0"/>
            <a:ext cx="4860762" cy="333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1400" y="3581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Century Schoolbook" pitchFamily="18" charset="0"/>
              </a:rPr>
              <a:t>Поваренная книга от IKEA</a:t>
            </a:r>
          </a:p>
          <a:p>
            <a:pPr algn="just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Компания IKEA утверждает, что «сделанное дома – лучше». В качестве иллюстрации этого своего принципа она даже выпустила поваренную книгу «HOMEMADE IS BEST», все рецепты в которой изображены в стиле инструкций по сборке модульной мебели IKEA.</a:t>
            </a:r>
          </a:p>
        </p:txBody>
      </p:sp>
    </p:spTree>
    <p:extLst>
      <p:ext uri="{BB962C8B-B14F-4D97-AF65-F5344CB8AC3E}">
        <p14:creationId xmlns:p14="http://schemas.microsoft.com/office/powerpoint/2010/main" val="8150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7620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Century Schoolbook" pitchFamily="18" charset="0"/>
              </a:rPr>
              <a:t>Поваренная книга, которую нужно запечь в духовке</a:t>
            </a:r>
          </a:p>
          <a:p>
            <a:pPr algn="just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Обычно сначала открывают поваренную книгу, а потом духовку, чтобы запечь там что-нибудь, вычитанное на страницах книги. Но хорватские книгоиздатели решили вывернуть этот процесс наизнанку. Они создали поваренную книгу под названием Well Done, которую нужно сначала запечь в фольге в духовке, чтобы на ее страницах появились рецепты блюд.</a:t>
            </a:r>
          </a:p>
        </p:txBody>
      </p:sp>
    </p:spTree>
    <p:extLst>
      <p:ext uri="{BB962C8B-B14F-4D97-AF65-F5344CB8AC3E}">
        <p14:creationId xmlns:p14="http://schemas.microsoft.com/office/powerpoint/2010/main" val="12868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2" y="228600"/>
            <a:ext cx="2855004" cy="333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275" y="838200"/>
            <a:ext cx="2893412" cy="333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600" y="2971800"/>
            <a:ext cx="3468090" cy="313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7620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Century Schoolbook" pitchFamily="18" charset="0"/>
              </a:rPr>
              <a:t>Книга-ночник</a:t>
            </a:r>
          </a:p>
          <a:p>
            <a:endParaRPr lang="ru-RU" sz="2400" b="1" i="1" dirty="0">
              <a:solidFill>
                <a:srgbClr val="7030A0"/>
              </a:solidFill>
              <a:latin typeface="Century Schoolbook" pitchFamily="18" charset="0"/>
            </a:endParaRPr>
          </a:p>
          <a:p>
            <a:pPr algn="just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Книга «Good Ideas Glow in The Dark» - это не совсем книга. Это ночная лампа, стилизованная под книгу, и предназначенная для того, чтобы ее поставить на книжную полку. Хотя ее также можно положить и на стол. Ведь в этой «книге» светится не только корешок, но и буквы на обложке.</a:t>
            </a:r>
          </a:p>
        </p:txBody>
      </p:sp>
    </p:spTree>
    <p:extLst>
      <p:ext uri="{BB962C8B-B14F-4D97-AF65-F5344CB8AC3E}">
        <p14:creationId xmlns:p14="http://schemas.microsoft.com/office/powerpoint/2010/main" val="19973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74835" cy="30580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362818"/>
            <a:ext cx="4574835" cy="305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1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685800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Century Schoolbook" pitchFamily="18" charset="0"/>
              </a:rPr>
              <a:t>Книга-приправа</a:t>
            </a:r>
          </a:p>
          <a:p>
            <a:pPr algn="ctr"/>
            <a:endParaRPr lang="ru-RU" sz="2400" b="1" i="1" dirty="0">
              <a:solidFill>
                <a:srgbClr val="7030A0"/>
              </a:solidFill>
              <a:latin typeface="Century Schoolbook" pitchFamily="18" charset="0"/>
            </a:endParaRPr>
          </a:p>
          <a:p>
            <a:pPr algn="just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Обычно всевозможные пищевые приправы и специи принято хранить в специальных баночках. Но дизайнер Ник Бамптон (Nick Bampton) предлагает использовать для этого книгу. Каждый ее листок будет содержать в себе некоторое количество специй. И для того, чтобы добавить их в блюдо, нужно всего лишь оторвать его и бросить на сковородку. Листок этот под действием температуры и влаги просто растворится в еде.</a:t>
            </a:r>
          </a:p>
        </p:txBody>
      </p:sp>
    </p:spTree>
    <p:extLst>
      <p:ext uri="{BB962C8B-B14F-4D97-AF65-F5344CB8AC3E}">
        <p14:creationId xmlns:p14="http://schemas.microsoft.com/office/powerpoint/2010/main" val="22959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718175" cy="3187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799" y="4038600"/>
            <a:ext cx="5718175" cy="2170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91440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Century Schoolbook" pitchFamily="18" charset="0"/>
              </a:rPr>
              <a:t>Тоннельная </a:t>
            </a:r>
            <a:r>
              <a:rPr lang="ru-RU" sz="2400" b="1" i="1" dirty="0" smtClean="0">
                <a:solidFill>
                  <a:srgbClr val="7030A0"/>
                </a:solidFill>
                <a:latin typeface="Century Schoolbook" pitchFamily="18" charset="0"/>
              </a:rPr>
              <a:t>книга</a:t>
            </a:r>
          </a:p>
          <a:p>
            <a:pPr algn="ctr"/>
            <a:endParaRPr lang="ru-RU" sz="2400" b="1" i="1" dirty="0">
              <a:solidFill>
                <a:srgbClr val="7030A0"/>
              </a:solidFill>
              <a:latin typeface="Century Schoolbook" pitchFamily="18" charset="0"/>
            </a:endParaRPr>
          </a:p>
          <a:p>
            <a:pPr algn="just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У писателя, как и у любого человека, работающего за компьютером, может развиться т.н. «тоннельный синдром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». Видимо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, именно страдающий им человек создал книгу Tunnel Vision, в которой рассказал про тоннель, соединяющий Нью-Йорк и Нью-Джерси, его историю и современность. Очень наглядно получилось.</a:t>
            </a:r>
          </a:p>
        </p:txBody>
      </p:sp>
    </p:spTree>
    <p:extLst>
      <p:ext uri="{BB962C8B-B14F-4D97-AF65-F5344CB8AC3E}">
        <p14:creationId xmlns:p14="http://schemas.microsoft.com/office/powerpoint/2010/main" val="37600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2603500" cy="2859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638799" y="685800"/>
            <a:ext cx="3048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Ледяная книга "Морозко" 55х70 мм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971800"/>
            <a:ext cx="2859087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139101" y="5257800"/>
            <a:ext cx="3490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Бисерная книга "Русский алфавит" 58х48 мм</a:t>
            </a:r>
          </a:p>
        </p:txBody>
      </p:sp>
    </p:spTree>
    <p:extLst>
      <p:ext uri="{BB962C8B-B14F-4D97-AF65-F5344CB8AC3E}">
        <p14:creationId xmlns:p14="http://schemas.microsoft.com/office/powerpoint/2010/main" val="18412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52397"/>
            <a:ext cx="3399424" cy="3809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084637" cy="4760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5718175" cy="37068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124200" y="4572000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Не знаю насколько их удобно читать 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(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и вообще нужно ли это делать) , 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но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выглядят они потрясающе.</a:t>
            </a:r>
          </a:p>
        </p:txBody>
      </p:sp>
    </p:spTree>
    <p:extLst>
      <p:ext uri="{BB962C8B-B14F-4D97-AF65-F5344CB8AC3E}">
        <p14:creationId xmlns:p14="http://schemas.microsoft.com/office/powerpoint/2010/main" val="8729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84" y="-65212"/>
            <a:ext cx="5641118" cy="3341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307" y="3276600"/>
            <a:ext cx="5641118" cy="3573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04775"/>
            <a:ext cx="4746950" cy="3451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453514" cy="347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7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047316" cy="314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0" y="2286000"/>
            <a:ext cx="3651700" cy="42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7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228600"/>
            <a:ext cx="3810000" cy="30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9975" y="762000"/>
            <a:ext cx="2817097" cy="32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2952749"/>
            <a:ext cx="3438525" cy="349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33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   Приступая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Century Schoolbook" pitchFamily="18" charset="0"/>
              </a:rPr>
              <a:t>к созданию иллюстраций, этот французский художник неуклонно следовал важному правилу: главное отличие детских книг в том, что они лучше взрослых. Он вовремя вспомнил о возрождающемся сейчас стиле современного искусства – pop-up. И сотворил чудо. Его Пиноккио втыкает свой длинный нос прямо в лицо своему читателю, а Алиса браво сражается с настоящей карточной колодой. Мадам Баттерфляй готова улететь со страниц книги – ведь ее фиолетовые крылья не помещаются в разворот. Красная шапочка заглядывает волку в пасть, а Дюймовочка спит в сердцевине волшебного цветка. Синяя борода пугает свою возлюбленную из лесной чащи, а Снежная Королева следит за Каем сквозь ледяные облака. Все герои ожили, и представляют свои сказки прямо со страниц.</a:t>
            </a:r>
          </a:p>
        </p:txBody>
      </p:sp>
    </p:spTree>
    <p:extLst>
      <p:ext uri="{BB962C8B-B14F-4D97-AF65-F5344CB8AC3E}">
        <p14:creationId xmlns:p14="http://schemas.microsoft.com/office/powerpoint/2010/main" val="19669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82282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9" y="2895600"/>
            <a:ext cx="4822825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6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518</Words>
  <Application>Microsoft Office PowerPoint</Application>
  <PresentationFormat>Экран (4:3)</PresentationFormat>
  <Paragraphs>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Самые необычные 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Admin</cp:lastModifiedBy>
  <cp:revision>15</cp:revision>
  <dcterms:created xsi:type="dcterms:W3CDTF">2013-10-20T14:43:13Z</dcterms:created>
  <dcterms:modified xsi:type="dcterms:W3CDTF">2014-11-26T11:10:14Z</dcterms:modified>
</cp:coreProperties>
</file>