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9" r:id="rId3"/>
    <p:sldId id="270" r:id="rId4"/>
    <p:sldId id="271" r:id="rId5"/>
    <p:sldId id="288" r:id="rId6"/>
    <p:sldId id="272" r:id="rId7"/>
    <p:sldId id="274" r:id="rId8"/>
    <p:sldId id="275" r:id="rId9"/>
    <p:sldId id="287" r:id="rId10"/>
    <p:sldId id="257" r:id="rId11"/>
    <p:sldId id="273" r:id="rId12"/>
    <p:sldId id="258" r:id="rId13"/>
    <p:sldId id="259" r:id="rId14"/>
    <p:sldId id="262" r:id="rId15"/>
    <p:sldId id="260" r:id="rId16"/>
    <p:sldId id="263" r:id="rId17"/>
    <p:sldId id="264" r:id="rId18"/>
    <p:sldId id="261" r:id="rId19"/>
    <p:sldId id="265" r:id="rId20"/>
    <p:sldId id="267" r:id="rId21"/>
    <p:sldId id="268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66" r:id="rId30"/>
    <p:sldId id="283" r:id="rId31"/>
    <p:sldId id="284" r:id="rId32"/>
    <p:sldId id="286" r:id="rId33"/>
    <p:sldId id="285" r:id="rId34"/>
    <p:sldId id="290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0136DCB-8DEE-419A-9BB8-D0DF3ADF311B}" type="datetimeFigureOut">
              <a:rPr lang="ru-RU" smtClean="0"/>
              <a:t>07.10.2013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834CFB8-DFBE-409D-8580-2F73B13E458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74.gif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7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412776"/>
            <a:ext cx="7200800" cy="417646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Летний оздоровительный лагерь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И.Ф.Гастелло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2520280" cy="3024336"/>
          </a:xfrm>
          <a:prstGeom prst="rect">
            <a:avLst/>
          </a:prstGeom>
        </p:spPr>
      </p:pic>
      <p:pic>
        <p:nvPicPr>
          <p:cNvPr id="3" name="Безымянный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30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667">
        <p14:vortex dir="r"/>
      </p:transition>
    </mc:Choice>
    <mc:Fallback xmlns="">
      <p:transition spd="slow" advClick="0" advTm="66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6667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11"/>
            <a:ext cx="9305977" cy="6979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9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74">
        <p14:vortex dir="r"/>
      </p:transition>
    </mc:Choice>
    <mc:Fallback xmlns="">
      <p:transition spd="slow" advClick="0" advTm="3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6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/>
          <a:stretch/>
        </p:blipFill>
        <p:spPr>
          <a:xfrm>
            <a:off x="0" y="0"/>
            <a:ext cx="91678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7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08">
        <p14:vortex dir="r"/>
      </p:transition>
    </mc:Choice>
    <mc:Fallback xmlns="">
      <p:transition spd="slow" advClick="0" advTm="21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Супер Баба Яга</a:t>
            </a:r>
          </a:p>
          <a:p>
            <a:r>
              <a:rPr lang="ru-RU" dirty="0" smtClean="0"/>
              <a:t>День Индейцев</a:t>
            </a:r>
          </a:p>
          <a:p>
            <a:r>
              <a:rPr lang="ru-RU" dirty="0" smtClean="0"/>
              <a:t>Конкурс </a:t>
            </a:r>
            <a:r>
              <a:rPr lang="ru-RU" dirty="0" err="1" smtClean="0"/>
              <a:t>Черлидинга</a:t>
            </a:r>
            <a:endParaRPr lang="en-US" dirty="0" smtClean="0"/>
          </a:p>
          <a:p>
            <a:r>
              <a:rPr lang="ru-RU" dirty="0" smtClean="0"/>
              <a:t>Комический футбол</a:t>
            </a:r>
          </a:p>
          <a:p>
            <a:r>
              <a:rPr lang="ru-RU" dirty="0" smtClean="0"/>
              <a:t>День Железнодорожника</a:t>
            </a:r>
          </a:p>
          <a:p>
            <a:r>
              <a:rPr lang="ru-RU" dirty="0" smtClean="0"/>
              <a:t>Конкурс рисунков на асфальте</a:t>
            </a:r>
          </a:p>
          <a:p>
            <a:r>
              <a:rPr lang="ru-RU" dirty="0" smtClean="0"/>
              <a:t>Форд </a:t>
            </a:r>
            <a:r>
              <a:rPr lang="ru-RU" dirty="0" err="1" smtClean="0"/>
              <a:t>Байярд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лагере проводились различные мероприятия: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3328861" cy="443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9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787">
        <p14:vortex dir="r"/>
      </p:transition>
    </mc:Choice>
    <mc:Fallback xmlns="">
      <p:transition spd="slow" advClick="0" advTm="15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207"/>
            <a:ext cx="7756263" cy="1054250"/>
          </a:xfrm>
        </p:spPr>
        <p:txBody>
          <a:bodyPr/>
          <a:lstStyle/>
          <a:p>
            <a:r>
              <a:rPr lang="ru-RU" dirty="0" smtClean="0"/>
              <a:t>Супер Баба Яга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b="16231"/>
          <a:stretch/>
        </p:blipFill>
        <p:spPr>
          <a:xfrm rot="5400000">
            <a:off x="1353858" y="1496304"/>
            <a:ext cx="6059558" cy="466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8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38">
        <p14:vortex dir="r"/>
      </p:transition>
    </mc:Choice>
    <mc:Fallback xmlns="">
      <p:transition spd="slow" advClick="0" advTm="6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519">
            <a:off x="4950602" y="353403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9794">
            <a:off x="4998314" y="3706849"/>
            <a:ext cx="3331771" cy="249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4069">
            <a:off x="1132847" y="3727940"/>
            <a:ext cx="3479762" cy="2609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151">
            <a:off x="525767" y="438125"/>
            <a:ext cx="3770008" cy="282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84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673">
        <p14:vortex dir="r"/>
      </p:transition>
    </mc:Choice>
    <mc:Fallback xmlns="">
      <p:transition spd="slow" advClick="0" advTm="6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56263" cy="1054250"/>
          </a:xfrm>
        </p:spPr>
        <p:txBody>
          <a:bodyPr/>
          <a:lstStyle/>
          <a:p>
            <a:r>
              <a:rPr lang="ru-RU" dirty="0" smtClean="0"/>
              <a:t>День Индейцев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9" y="1376772"/>
            <a:ext cx="316835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84" y="1124744"/>
            <a:ext cx="6116516" cy="458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13492"/>
          <a:stretch/>
        </p:blipFill>
        <p:spPr>
          <a:xfrm>
            <a:off x="251520" y="3928925"/>
            <a:ext cx="3744416" cy="274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4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381">
        <p14:vortex dir="r"/>
      </p:transition>
    </mc:Choice>
    <mc:Fallback xmlns="">
      <p:transition spd="slow" advClick="0" advTm="6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13684"/>
            <a:ext cx="3803650" cy="285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76872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4" y="116632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74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448">
        <p14:vortex dir="r"/>
      </p:transition>
    </mc:Choice>
    <mc:Fallback xmlns="">
      <p:transition spd="slow" advClick="0" advTm="14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295">
        <p14:vortex dir="r"/>
      </p:transition>
    </mc:Choice>
    <mc:Fallback xmlns="">
      <p:transition spd="slow" advClick="0" advTm="22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56263" cy="1054250"/>
          </a:xfrm>
        </p:spPr>
        <p:txBody>
          <a:bodyPr/>
          <a:lstStyle/>
          <a:p>
            <a:r>
              <a:rPr lang="ru-RU" dirty="0" smtClean="0"/>
              <a:t>Конкурс </a:t>
            </a:r>
            <a:r>
              <a:rPr lang="ru-RU" dirty="0" err="1" smtClean="0"/>
              <a:t>Черлидинга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1042"/>
            <a:ext cx="7776864" cy="583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0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764">
        <p14:vortex dir="r"/>
      </p:transition>
    </mc:Choice>
    <mc:Fallback xmlns="">
      <p:transition spd="slow" advClick="0" advTm="4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00997"/>
            <a:ext cx="5499185" cy="4124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14" y="54756"/>
            <a:ext cx="5267077" cy="3950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983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650">
        <p14:vortex dir="r"/>
      </p:transition>
    </mc:Choice>
    <mc:Fallback xmlns="">
      <p:transition spd="slow" advClick="0" advTm="7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40175" y="5606543"/>
            <a:ext cx="7689177" cy="12241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	</a:t>
            </a:r>
            <a:r>
              <a:rPr lang="ru-RU" dirty="0" smtClean="0"/>
              <a:t>Минская </a:t>
            </a:r>
            <a:r>
              <a:rPr lang="ru-RU" dirty="0"/>
              <a:t>область, Минский район, г. Заславль</a:t>
            </a:r>
            <a:r>
              <a:rPr lang="ru-RU" dirty="0" smtClean="0"/>
              <a:t>,</a:t>
            </a:r>
            <a:endParaRPr lang="en-US" dirty="0" smtClean="0"/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п. Зеленое, расположен в 25 км от г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Минска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ru-RU" dirty="0"/>
              <a:t>Место расположения лагеря</a:t>
            </a:r>
          </a:p>
        </p:txBody>
      </p:sp>
      <p:pic>
        <p:nvPicPr>
          <p:cNvPr id="1026" name="Picture 2" descr="http://www.agrolive.by/img/IMG_18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6" y="1413164"/>
            <a:ext cx="7223325" cy="438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01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629">
        <p14:vortex dir="r"/>
      </p:transition>
    </mc:Choice>
    <mc:Fallback xmlns="">
      <p:transition spd="slow" advClick="0" advTm="8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06" y="342900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8353"/>
            <a:ext cx="7756263" cy="1054250"/>
          </a:xfrm>
        </p:spPr>
        <p:txBody>
          <a:bodyPr/>
          <a:lstStyle/>
          <a:p>
            <a:r>
              <a:rPr lang="ru-RU" dirty="0" smtClean="0"/>
              <a:t>Комический  футбол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4689" y="1951959"/>
            <a:ext cx="4897546" cy="367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2"/>
          <a:stretch/>
        </p:blipFill>
        <p:spPr>
          <a:xfrm>
            <a:off x="4355976" y="980728"/>
            <a:ext cx="4043941" cy="255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8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949">
        <p14:vortex dir="r"/>
      </p:transition>
    </mc:Choice>
    <mc:Fallback xmlns="">
      <p:transition spd="slow" advClick="0" advTm="10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78" y="260648"/>
            <a:ext cx="5171017" cy="387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67590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51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14">
        <p14:vortex dir="r"/>
      </p:transition>
    </mc:Choice>
    <mc:Fallback xmlns="">
      <p:transition spd="slow" advClick="0" advTm="6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520786" cy="978397"/>
          </a:xfrm>
        </p:spPr>
        <p:txBody>
          <a:bodyPr/>
          <a:lstStyle/>
          <a:p>
            <a:r>
              <a:rPr lang="ru-RU" dirty="0" smtClean="0"/>
              <a:t>День </a:t>
            </a:r>
            <a:r>
              <a:rPr lang="ru-RU" dirty="0" err="1" smtClean="0"/>
              <a:t>Железнодоржника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4725"/>
            <a:ext cx="4320481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06" y="3212976"/>
            <a:ext cx="4369081" cy="327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3701" y="1281211"/>
            <a:ext cx="595266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3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9342">
        <p14:vortex dir="r"/>
      </p:transition>
    </mc:Choice>
    <mc:Fallback xmlns="">
      <p:transition spd="slow" advClick="0" advTm="9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8568" y="737067"/>
            <a:ext cx="5664629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1596" y="1575969"/>
            <a:ext cx="5779291" cy="433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4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519">
        <p14:vortex dir="r"/>
      </p:transition>
    </mc:Choice>
    <mc:Fallback xmlns="">
      <p:transition spd="slow" advClick="0" advTm="5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56263" cy="1054250"/>
          </a:xfrm>
        </p:spPr>
        <p:txBody>
          <a:bodyPr/>
          <a:lstStyle/>
          <a:p>
            <a:r>
              <a:rPr lang="ru-RU" dirty="0"/>
              <a:t>Конкурс рисунков на асфальте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56" y="1628799"/>
            <a:ext cx="4266220" cy="3199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554446"/>
            <a:ext cx="4515629" cy="3386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46310"/>
            <a:ext cx="6858508" cy="514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0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320">
        <p14:vortex dir="r"/>
      </p:transition>
    </mc:Choice>
    <mc:Fallback xmlns="">
      <p:transition spd="slow" advClick="0" advTm="10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03" y="116632"/>
            <a:ext cx="2908697" cy="3878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858" y="3545321"/>
            <a:ext cx="3810891" cy="2858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1286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9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134">
        <p14:vortex dir="r"/>
      </p:transition>
    </mc:Choice>
    <mc:Fallback xmlns="">
      <p:transition spd="slow" advClick="0" advTm="7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56263" cy="1054250"/>
          </a:xfrm>
        </p:spPr>
        <p:txBody>
          <a:bodyPr/>
          <a:lstStyle/>
          <a:p>
            <a:r>
              <a:rPr lang="ru-RU" dirty="0"/>
              <a:t>Форд </a:t>
            </a:r>
            <a:r>
              <a:rPr lang="ru-RU" dirty="0" err="1"/>
              <a:t>Байярд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" y="633799"/>
            <a:ext cx="3672408" cy="27543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/>
          <a:stretch/>
        </p:blipFill>
        <p:spPr>
          <a:xfrm>
            <a:off x="3052644" y="1736811"/>
            <a:ext cx="6091356" cy="4248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7"/>
            <a:ext cx="3738161" cy="28036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0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9459">
        <p14:vortex dir="r"/>
      </p:transition>
    </mc:Choice>
    <mc:Fallback xmlns="">
      <p:transition spd="slow" advClick="0" advTm="9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666"/>
            <a:ext cx="9148045" cy="686103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524">
        <p14:vortex dir="r"/>
      </p:transition>
    </mc:Choice>
    <mc:Fallback xmlns="">
      <p:transition spd="slow" advClick="0" advTm="25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3848" y="188640"/>
            <a:ext cx="5943244" cy="1008112"/>
          </a:xfrm>
        </p:spPr>
        <p:txBody>
          <a:bodyPr/>
          <a:lstStyle/>
          <a:p>
            <a:r>
              <a:rPr lang="ru-RU" dirty="0" smtClean="0"/>
              <a:t>Наши ребята очень любят спорт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90779"/>
            <a:ext cx="4032448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t="7529" r="18515" b="4856"/>
          <a:stretch/>
        </p:blipFill>
        <p:spPr>
          <a:xfrm>
            <a:off x="5652120" y="2430194"/>
            <a:ext cx="2927082" cy="4104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1" y="3215115"/>
            <a:ext cx="4704523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0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795">
        <p14:vortex dir="r"/>
      </p:transition>
    </mc:Choice>
    <mc:Fallback xmlns="">
      <p:transition spd="slow" advClick="0" advTm="87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961">
            <a:off x="-60616" y="1605249"/>
            <a:ext cx="5171017" cy="387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7756263" cy="1054250"/>
          </a:xfrm>
        </p:spPr>
        <p:txBody>
          <a:bodyPr/>
          <a:lstStyle/>
          <a:p>
            <a:r>
              <a:rPr lang="ru-RU" dirty="0" smtClean="0"/>
              <a:t>Вожатский концерт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1998">
            <a:off x="4464044" y="1593604"/>
            <a:ext cx="5033054" cy="377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3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343">
        <p14:vortex dir="r"/>
      </p:transition>
    </mc:Choice>
    <mc:Fallback xmlns="">
      <p:transition spd="slow" advClick="0" advTm="6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ru-RU" dirty="0" smtClean="0"/>
              <a:t>На </a:t>
            </a:r>
            <a:r>
              <a:rPr lang="ru-RU" dirty="0"/>
              <a:t>территории лагеря расположены: 10 спальных одноэтажных корпусов и один двухэтажный, в которых дети проживают в комнатах по 4-18 человек (удобства на территории лагеря); столовая, баня, душевая, комната гигиены девочек, медицинский пункт.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1054250"/>
          </a:xfrm>
        </p:spPr>
        <p:txBody>
          <a:bodyPr/>
          <a:lstStyle/>
          <a:p>
            <a:r>
              <a:rPr lang="ru-RU" dirty="0"/>
              <a:t>Характеристика лагеря, условия размещения</a:t>
            </a:r>
          </a:p>
        </p:txBody>
      </p:sp>
      <p:pic>
        <p:nvPicPr>
          <p:cNvPr id="2050" name="Picture 2" descr="http://minsk.gov.by/ru/org/8667/attach/a7eadfd/gas_b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3481987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insk.gov.by/ru/org/8667/attach/a7eadfd/gas_b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4"/>
            <a:ext cx="3596503" cy="2380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0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931">
        <p14:vortex dir="r"/>
      </p:transition>
    </mc:Choice>
    <mc:Fallback xmlns="">
      <p:transition spd="slow" advClick="0" advTm="15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9389" y="982844"/>
            <a:ext cx="5777560" cy="433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6672741" cy="5004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8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651">
        <p14:vortex dir="r"/>
      </p:transition>
    </mc:Choice>
    <mc:Fallback xmlns="">
      <p:transition spd="slow" advClick="0" advTm="8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56263" cy="1054250"/>
          </a:xfrm>
        </p:spPr>
        <p:txBody>
          <a:bodyPr/>
          <a:lstStyle/>
          <a:p>
            <a:r>
              <a:rPr lang="ru-RU" dirty="0" smtClean="0"/>
              <a:t>Прощальная дискотека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4067944" cy="3050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297">
            <a:off x="-52176" y="1911046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30291"/>
            <a:ext cx="6696744" cy="502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7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8744">
        <p14:vortex dir="r"/>
      </p:transition>
    </mc:Choice>
    <mc:Fallback xmlns="">
      <p:transition spd="slow" advClick="0" advTm="187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4211961" cy="315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605414"/>
            <a:ext cx="4212674" cy="315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30" y="621185"/>
            <a:ext cx="3390900" cy="3762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8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661">
        <p14:vortex dir="r"/>
      </p:transition>
    </mc:Choice>
    <mc:Fallback xmlns="">
      <p:transition spd="slow" advClick="0" advTm="4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2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322">
        <p14:vortex dir="r"/>
      </p:transition>
    </mc:Choice>
    <mc:Fallback xmlns="">
      <p:transition spd="slow" advClick="0" advTm="13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65">
        <p14:vortex dir="r"/>
      </p:transition>
    </mc:Choice>
    <mc:Fallback xmlns="">
      <p:transition spd="slow" advClick="0" advTm="21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269282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Выполнили:</a:t>
            </a:r>
          </a:p>
          <a:p>
            <a:pPr marL="0" indent="0" algn="ctr">
              <a:buNone/>
            </a:pPr>
            <a:r>
              <a:rPr lang="ru-RU" dirty="0" smtClean="0"/>
              <a:t>Студентки 3 курса 2, 3 группы</a:t>
            </a:r>
          </a:p>
          <a:p>
            <a:pPr marL="0" indent="0" algn="ctr">
              <a:buNone/>
            </a:pPr>
            <a:r>
              <a:rPr lang="ru-RU" dirty="0" smtClean="0"/>
              <a:t>Гордиенко Антонина</a:t>
            </a:r>
          </a:p>
          <a:p>
            <a:pPr marL="0" indent="0" algn="ctr">
              <a:buNone/>
            </a:pPr>
            <a:r>
              <a:rPr lang="ru-RU" dirty="0" err="1" smtClean="0"/>
              <a:t>Грищенок</a:t>
            </a:r>
            <a:r>
              <a:rPr lang="ru-RU" dirty="0" smtClean="0"/>
              <a:t> Екатерина</a:t>
            </a:r>
          </a:p>
          <a:p>
            <a:pPr marL="0" indent="0" algn="ctr">
              <a:buNone/>
            </a:pPr>
            <a:r>
              <a:rPr lang="ru-RU" dirty="0" err="1" smtClean="0"/>
              <a:t>Жебит</a:t>
            </a:r>
            <a:r>
              <a:rPr lang="ru-RU" dirty="0" smtClean="0"/>
              <a:t> Ирина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2231425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50" y="3789040"/>
            <a:ext cx="25336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29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7789">
        <p14:vortex dir="r"/>
      </p:transition>
    </mc:Choice>
    <mc:Fallback xmlns="">
      <p:transition spd="slow" advClick="0" advTm="17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9" y="2060849"/>
            <a:ext cx="7761184" cy="406531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ru-RU" dirty="0" smtClean="0"/>
              <a:t>Наличие </a:t>
            </a:r>
            <a:r>
              <a:rPr lang="ru-RU" dirty="0"/>
              <a:t>физкультурно-оздоровительных сооружений: 2</a:t>
            </a:r>
            <a:r>
              <a:rPr lang="ru-RU" b="1" dirty="0"/>
              <a:t> </a:t>
            </a:r>
            <a:r>
              <a:rPr lang="ru-RU" dirty="0"/>
              <a:t>волейбольные и баскетбольная площадки; беговая дорожка; яма для прыжков; площадка для мини-футбола; игровые зоны с оборудованием (4 </a:t>
            </a:r>
            <a:r>
              <a:rPr lang="ru-RU" dirty="0" smtClean="0"/>
              <a:t>новы</a:t>
            </a:r>
            <a:r>
              <a:rPr lang="ru-RU" dirty="0"/>
              <a:t>х</a:t>
            </a:r>
            <a:r>
              <a:rPr lang="ru-RU" dirty="0" smtClean="0"/>
              <a:t> современных спортивно-игровых комплекса); </a:t>
            </a:r>
            <a:r>
              <a:rPr lang="ru-RU" dirty="0"/>
              <a:t>10 столов для игры в настольный теннис; легкоатлетический комплекс</a:t>
            </a:r>
            <a:r>
              <a:rPr lang="ru-RU" dirty="0" smtClean="0"/>
              <a:t>.</a:t>
            </a:r>
            <a:endParaRPr lang="en-US" dirty="0" smtClean="0"/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ru-RU" dirty="0" smtClean="0"/>
              <a:t>Имеются</a:t>
            </a:r>
            <a:r>
              <a:rPr lang="ru-RU" dirty="0"/>
              <a:t>: помещения для кружковой работы (компьютерный, тренажерный, творческое кофе, комната положительных эмоций, выжигание, фабрика </a:t>
            </a:r>
            <a:r>
              <a:rPr lang="ru-RU" dirty="0" err="1"/>
              <a:t>самоделкина</a:t>
            </a:r>
            <a:r>
              <a:rPr lang="ru-RU" dirty="0"/>
              <a:t>, резьба по дереву, золотая соломка, очумелые ручки и др., в зависимости от профиля смены), клуб, видеосалон. Для детей проводятся выездные экскурсии, организовываются концерты и другие культурно-массовые мероприятия.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7756263" cy="1054250"/>
          </a:xfrm>
        </p:spPr>
        <p:txBody>
          <a:bodyPr/>
          <a:lstStyle/>
          <a:p>
            <a:r>
              <a:rPr lang="ru-RU" dirty="0"/>
              <a:t>Организация досуга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013176"/>
            <a:ext cx="1724025" cy="1609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6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475">
        <p14:vortex dir="r"/>
      </p:transition>
    </mc:Choice>
    <mc:Fallback xmlns="">
      <p:transition spd="slow" advClick="0" advTm="21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2207"/>
            <a:ext cx="7756263" cy="1054250"/>
          </a:xfrm>
        </p:spPr>
        <p:txBody>
          <a:bodyPr/>
          <a:lstStyle/>
          <a:p>
            <a:r>
              <a:rPr lang="ru-RU" dirty="0" smtClean="0"/>
              <a:t>Наша администрация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9" y="1052736"/>
            <a:ext cx="593574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10458"/>
            <a:ext cx="5940152" cy="4002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61" y="994256"/>
            <a:ext cx="4305300" cy="5753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812800"/>
            <a:ext cx="5722680" cy="5640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4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925">
        <p14:vortex dir="r"/>
      </p:transition>
    </mc:Choice>
    <mc:Fallback xmlns="">
      <p:transition spd="slow" advClick="0" advTm="129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" y="12709"/>
            <a:ext cx="9127054" cy="684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756263" cy="10542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Территория лагеря</a:t>
            </a:r>
            <a:endParaRPr lang="ru-RU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4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75">
        <p14:vortex dir="r"/>
      </p:transition>
    </mc:Choice>
    <mc:Fallback xmlns="">
      <p:transition spd="slow" advClick="0" advTm="3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309465"/>
              </p:ext>
            </p:extLst>
          </p:nvPr>
        </p:nvGraphicFramePr>
        <p:xfrm>
          <a:off x="3059832" y="1484784"/>
          <a:ext cx="5760640" cy="5184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019"/>
                <a:gridCol w="2880621"/>
              </a:tblGrid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Режимные моменты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Младшие отряды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Подъем и уборка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8.00 – 8.10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Зарядка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8.10 – 8.25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Личная гигиена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8.25 – 8.45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Завтрак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8.45 – 9.15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Трудовой десант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9.15 – 10.15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2-ой завтрак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10.15 – 10.30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62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Отрядные мероприятия, творческие дела, работа кружков, прогулка в лес, свободное время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10.30 – 13.15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Предобеденное время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13.15 – 13.30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Обед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13.30 – 14.00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182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Послеобеденный сон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14.30 – 17.00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Подъем, личная гигиена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17.00 – 17.15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Полдник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17.15 – 17.45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Свободное время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17.45 – 18.00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416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Отрядные мероприятия, занятия физкультурой и спортом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18.00 – 19.15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Подготовка к ужину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19.15 – 19.30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Ужин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19.30 – 20.00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416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Вечер отдыха (развлекательно-познавательная программа, дискотека)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20.00 – 21.00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2-ой ужин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21.00 – 21.15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Подготовка ко сну, вечерний туалет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21.15 – 21.30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  <a:tr h="20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Сон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21.30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586" marR="50586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770612"/>
          </a:xfrm>
        </p:spPr>
        <p:txBody>
          <a:bodyPr/>
          <a:lstStyle/>
          <a:p>
            <a:r>
              <a:rPr lang="ru-RU" dirty="0" smtClean="0"/>
              <a:t>Режим дня </a:t>
            </a:r>
            <a:br>
              <a:rPr lang="ru-RU" dirty="0" smtClean="0"/>
            </a:br>
            <a:r>
              <a:rPr lang="ru-RU" dirty="0" smtClean="0"/>
              <a:t>для детей 6-10 лет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200137"/>
            <a:ext cx="2857500" cy="3457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47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930">
        <p14:vortex dir="r"/>
      </p:transition>
    </mc:Choice>
    <mc:Fallback xmlns="">
      <p:transition spd="slow" advClick="0" advTm="8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t="5774" r="10024" b="15986"/>
          <a:stretch/>
        </p:blipFill>
        <p:spPr>
          <a:xfrm>
            <a:off x="971600" y="1124744"/>
            <a:ext cx="6933698" cy="5415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796"/>
            <a:ext cx="7756263" cy="1054250"/>
          </a:xfrm>
        </p:spPr>
        <p:txBody>
          <a:bodyPr/>
          <a:lstStyle/>
          <a:p>
            <a:r>
              <a:rPr lang="ru-RU" dirty="0" smtClean="0"/>
              <a:t>Отрядный уголок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4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707">
        <p14:vortex dir="r"/>
      </p:transition>
    </mc:Choice>
    <mc:Fallback xmlns="">
      <p:transition spd="slow" advClick="0" advTm="5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7756263" cy="1054250"/>
          </a:xfrm>
        </p:spPr>
        <p:txBody>
          <a:bodyPr/>
          <a:lstStyle/>
          <a:p>
            <a:r>
              <a:rPr lang="ru-RU" dirty="0" smtClean="0"/>
              <a:t>Наши любимые дети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1045889"/>
            <a:ext cx="3100486" cy="23253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6" y="944724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" y="4357108"/>
            <a:ext cx="3221681" cy="2416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36912"/>
            <a:ext cx="3228359" cy="242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4077072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6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8809">
        <p14:vortex dir="r"/>
      </p:transition>
    </mc:Choice>
    <mc:Fallback xmlns="">
      <p:transition spd="slow" advClick="0" advTm="18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1.4|1.5|1.3|1.3|1.4|1.3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2|1.3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6|1.3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2.9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2.1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8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3.2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1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9|1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2|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|2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8|1.9|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4|4.9|2.9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8.1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3.1|3.1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|2.3|2.2|1.2|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309</TotalTime>
  <Words>216</Words>
  <Application>Microsoft Office PowerPoint</Application>
  <PresentationFormat>Экран (4:3)</PresentationFormat>
  <Paragraphs>79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Твердый переплет</vt:lpstr>
      <vt:lpstr>Летний оздоровительный лагерь  им. И.Ф.Гастелло</vt:lpstr>
      <vt:lpstr>Место расположения лагеря</vt:lpstr>
      <vt:lpstr>Характеристика лагеря, условия размещения</vt:lpstr>
      <vt:lpstr>Организация досуга</vt:lpstr>
      <vt:lpstr>Наша администрация</vt:lpstr>
      <vt:lpstr>Территория лагеря</vt:lpstr>
      <vt:lpstr>Режим дня  для детей 6-10 лет</vt:lpstr>
      <vt:lpstr>Отрядный уголок</vt:lpstr>
      <vt:lpstr>Наши любимые дети</vt:lpstr>
      <vt:lpstr>Презентация PowerPoint</vt:lpstr>
      <vt:lpstr>Презентация PowerPoint</vt:lpstr>
      <vt:lpstr>В лагере проводились различные мероприятия:</vt:lpstr>
      <vt:lpstr>Супер Баба Яга</vt:lpstr>
      <vt:lpstr>Презентация PowerPoint</vt:lpstr>
      <vt:lpstr>День Индейцев</vt:lpstr>
      <vt:lpstr>Презентация PowerPoint</vt:lpstr>
      <vt:lpstr>Презентация PowerPoint</vt:lpstr>
      <vt:lpstr>Конкурс Черлидинга</vt:lpstr>
      <vt:lpstr>Презентация PowerPoint</vt:lpstr>
      <vt:lpstr>Комический  футбол</vt:lpstr>
      <vt:lpstr>Презентация PowerPoint</vt:lpstr>
      <vt:lpstr>День Железнодоржника</vt:lpstr>
      <vt:lpstr>Презентация PowerPoint</vt:lpstr>
      <vt:lpstr>Конкурс рисунков на асфальте </vt:lpstr>
      <vt:lpstr>Презентация PowerPoint</vt:lpstr>
      <vt:lpstr>Форд Байярд </vt:lpstr>
      <vt:lpstr>Презентация PowerPoint</vt:lpstr>
      <vt:lpstr>Наши ребята очень любят спорт</vt:lpstr>
      <vt:lpstr>Вожатский концерт</vt:lpstr>
      <vt:lpstr>Презентация PowerPoint</vt:lpstr>
      <vt:lpstr>Прощальная дискотека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Летний оздоровительный лагерь  им. И.Ф.Гастелло</dc:title>
  <dc:creator>Home</dc:creator>
  <cp:lastModifiedBy>COMP</cp:lastModifiedBy>
  <cp:revision>27</cp:revision>
  <dcterms:created xsi:type="dcterms:W3CDTF">2013-09-01T13:26:09Z</dcterms:created>
  <dcterms:modified xsi:type="dcterms:W3CDTF">2013-10-07T19:43:57Z</dcterms:modified>
</cp:coreProperties>
</file>