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74" r:id="rId3"/>
    <p:sldId id="277" r:id="rId4"/>
    <p:sldId id="275" r:id="rId5"/>
    <p:sldId id="261" r:id="rId6"/>
    <p:sldId id="260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57" r:id="rId19"/>
    <p:sldId id="259" r:id="rId20"/>
    <p:sldId id="258" r:id="rId21"/>
    <p:sldId id="279" r:id="rId22"/>
    <p:sldId id="272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F6086C5-BBD6-42B6-9F1D-FC00787C012D}" type="datetimeFigureOut">
              <a:rPr lang="ru-RU" smtClean="0"/>
              <a:t>13.09.2013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9D6EDB1-DFE8-4F90-BBB2-8A25A28B23C2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22502">
              <a:srgbClr val="99CCFF"/>
            </a:gs>
            <a:gs pos="75000">
              <a:srgbClr val="9966FF"/>
            </a:gs>
            <a:gs pos="96000">
              <a:srgbClr val="CC99FF"/>
            </a:gs>
            <a:gs pos="37000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208912" cy="4464495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7030A0"/>
                </a:solidFill>
                <a:latin typeface="ShellyAllegroC" pitchFamily="2" charset="0"/>
              </a:rPr>
              <a:t>«Первые дни ребёнка в школе»</a:t>
            </a:r>
            <a:endParaRPr lang="ru-RU" sz="9600" b="1" dirty="0">
              <a:solidFill>
                <a:srgbClr val="7030A0"/>
              </a:solidFill>
              <a:latin typeface="ShellyAllegroC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2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03D4A8"/>
            </a:gs>
            <a:gs pos="84000">
              <a:srgbClr val="21D6E0"/>
            </a:gs>
            <a:gs pos="74000">
              <a:srgbClr val="0087E6"/>
            </a:gs>
            <a:gs pos="6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12973"/>
            <a:ext cx="2088232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Щур Руслан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2736304" cy="405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4664"/>
            <a:ext cx="274572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4" y="2330016"/>
            <a:ext cx="2766827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43610" y="5073712"/>
            <a:ext cx="2466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Рапеко</a:t>
            </a:r>
            <a:r>
              <a:rPr lang="ru-RU" sz="3200" dirty="0" smtClean="0">
                <a:solidFill>
                  <a:srgbClr val="7030A0"/>
                </a:solidFill>
              </a:rPr>
              <a:t> Яна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2094" y="960927"/>
            <a:ext cx="2952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Гордеев Иван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2664296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2664296" cy="406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8415"/>
            <a:ext cx="282917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1249429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Таргонская</a:t>
            </a:r>
            <a:r>
              <a:rPr lang="ru-RU" sz="3200" dirty="0" smtClean="0">
                <a:solidFill>
                  <a:srgbClr val="7030A0"/>
                </a:solidFill>
              </a:rPr>
              <a:t> Юлия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661248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Шалухин</a:t>
            </a:r>
            <a:r>
              <a:rPr lang="ru-RU" sz="3200" dirty="0" smtClean="0">
                <a:solidFill>
                  <a:srgbClr val="7030A0"/>
                </a:solidFill>
              </a:rPr>
              <a:t> Евгений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8223" y="4653136"/>
            <a:ext cx="2277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Цахно</a:t>
            </a:r>
            <a:r>
              <a:rPr lang="ru-RU" sz="3200" dirty="0" smtClean="0">
                <a:solidFill>
                  <a:srgbClr val="7030A0"/>
                </a:solidFill>
              </a:rPr>
              <a:t> Арина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75724"/>
            <a:ext cx="2808312" cy="92447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Червинская</a:t>
            </a:r>
            <a:r>
              <a:rPr lang="ru-RU" dirty="0" smtClean="0">
                <a:solidFill>
                  <a:srgbClr val="7030A0"/>
                </a:solidFill>
              </a:rPr>
              <a:t> Ульяна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2"/>
            <a:ext cx="281695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1" y="188640"/>
            <a:ext cx="2666673" cy="446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8641"/>
            <a:ext cx="2968502" cy="4313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948" y="5013176"/>
            <a:ext cx="2522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Ахраменко Роман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4427" y="5028742"/>
            <a:ext cx="2915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Подлипский</a:t>
            </a:r>
            <a:r>
              <a:rPr lang="ru-RU" sz="3200" dirty="0" smtClean="0">
                <a:solidFill>
                  <a:srgbClr val="7030A0"/>
                </a:solidFill>
              </a:rPr>
              <a:t> Артём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3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2736304" cy="1051519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Сачковский</a:t>
            </a:r>
            <a:r>
              <a:rPr lang="ru-RU" dirty="0" smtClean="0">
                <a:solidFill>
                  <a:srgbClr val="7030A0"/>
                </a:solidFill>
              </a:rPr>
              <a:t> Ян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2880320" cy="432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7" y="245574"/>
            <a:ext cx="2880321" cy="444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2256839"/>
            <a:ext cx="2664296" cy="4415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75856" y="193264"/>
            <a:ext cx="2627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Шубина Анастасия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124744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Шлыков Даниил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408">
              <a:srgbClr val="5599FF"/>
            </a:gs>
            <a:gs pos="3000">
              <a:srgbClr val="3399FF"/>
            </a:gs>
            <a:gs pos="96000">
              <a:srgbClr val="00CCCC"/>
            </a:gs>
            <a:gs pos="64000">
              <a:srgbClr val="9999FF"/>
            </a:gs>
            <a:gs pos="84000">
              <a:srgbClr val="2E6792"/>
            </a:gs>
            <a:gs pos="94000">
              <a:srgbClr val="3333CC"/>
            </a:gs>
            <a:gs pos="100000">
              <a:srgbClr val="1170FF"/>
            </a:gs>
            <a:gs pos="100000">
              <a:srgbClr val="0066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528" y="1233550"/>
            <a:ext cx="2016225" cy="924475"/>
          </a:xfrm>
        </p:spPr>
        <p:txBody>
          <a:bodyPr/>
          <a:lstStyle/>
          <a:p>
            <a:r>
              <a:rPr lang="ru-RU" dirty="0" err="1" smtClean="0">
                <a:solidFill>
                  <a:srgbClr val="7030A0"/>
                </a:solidFill>
              </a:rPr>
              <a:t>Хилько</a:t>
            </a:r>
            <a:r>
              <a:rPr lang="ru-RU" dirty="0" smtClean="0">
                <a:solidFill>
                  <a:srgbClr val="7030A0"/>
                </a:solidFill>
              </a:rPr>
              <a:t> Ксения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2880320" cy="437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45" y="133322"/>
            <a:ext cx="2836795" cy="455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92" y="2370429"/>
            <a:ext cx="275434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395836" y="1052736"/>
            <a:ext cx="2131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Новик Мария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013176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Клименко Владислав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937" y="188640"/>
            <a:ext cx="2697219" cy="817769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Болсун</a:t>
            </a:r>
            <a:r>
              <a:rPr lang="ru-RU" dirty="0" smtClean="0">
                <a:solidFill>
                  <a:srgbClr val="7030A0"/>
                </a:solidFill>
              </a:rPr>
              <a:t> Юлия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4" y="172908"/>
            <a:ext cx="2796372" cy="4052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597" y="2636912"/>
            <a:ext cx="2940464" cy="4105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22433"/>
            <a:ext cx="280831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4450872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Пилипенко Егор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5872" y="1228589"/>
            <a:ext cx="2370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Глухов Даниил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9422" y="1268760"/>
            <a:ext cx="3384376" cy="92447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Картынник</a:t>
            </a:r>
            <a:r>
              <a:rPr lang="ru-RU" dirty="0" smtClean="0">
                <a:solidFill>
                  <a:srgbClr val="7030A0"/>
                </a:solidFill>
              </a:rPr>
              <a:t> Артём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1" y="392552"/>
            <a:ext cx="2670373" cy="41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93" y="2393321"/>
            <a:ext cx="2721073" cy="431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05" y="486916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Рассошенко</a:t>
            </a:r>
            <a:r>
              <a:rPr lang="ru-RU" sz="3200" dirty="0" smtClean="0">
                <a:solidFill>
                  <a:srgbClr val="7030A0"/>
                </a:solidFill>
              </a:rPr>
              <a:t> Арина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52" y="1121692"/>
            <a:ext cx="3021642" cy="428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40809" y="5633480"/>
            <a:ext cx="3456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Садыкхаджаев</a:t>
            </a:r>
            <a:r>
              <a:rPr lang="ru-RU" sz="3200" dirty="0" smtClean="0">
                <a:solidFill>
                  <a:srgbClr val="7030A0"/>
                </a:solidFill>
              </a:rPr>
              <a:t> Владимир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89480"/>
            <a:ext cx="3312368" cy="34115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6892" y="548680"/>
            <a:ext cx="7488832" cy="5786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rgbClr val="7030A0"/>
                </a:solidFill>
              </a:rPr>
              <a:t>Первый звонок </a:t>
            </a:r>
            <a:br>
              <a:rPr lang="ru-RU" sz="4800" dirty="0">
                <a:solidFill>
                  <a:srgbClr val="7030A0"/>
                </a:solidFill>
              </a:rPr>
            </a:br>
            <a:r>
              <a:rPr lang="ru-RU" sz="4800" dirty="0">
                <a:solidFill>
                  <a:srgbClr val="7030A0"/>
                </a:solidFill>
              </a:rPr>
              <a:t>Поскорей звени, звонок, </a:t>
            </a:r>
            <a:br>
              <a:rPr lang="ru-RU" sz="4800" dirty="0">
                <a:solidFill>
                  <a:srgbClr val="7030A0"/>
                </a:solidFill>
              </a:rPr>
            </a:br>
            <a:r>
              <a:rPr lang="ru-RU" sz="4800" dirty="0">
                <a:solidFill>
                  <a:srgbClr val="7030A0"/>
                </a:solidFill>
              </a:rPr>
              <a:t>Мы тебя заждались. </a:t>
            </a:r>
            <a:br>
              <a:rPr lang="ru-RU" sz="4800" dirty="0">
                <a:solidFill>
                  <a:srgbClr val="7030A0"/>
                </a:solidFill>
              </a:rPr>
            </a:br>
            <a:r>
              <a:rPr lang="ru-RU" sz="4800" dirty="0">
                <a:solidFill>
                  <a:srgbClr val="7030A0"/>
                </a:solidFill>
              </a:rPr>
              <a:t>Ведь на первый наш урок </a:t>
            </a:r>
            <a:br>
              <a:rPr lang="ru-RU" sz="4800" dirty="0">
                <a:solidFill>
                  <a:srgbClr val="7030A0"/>
                </a:solidFill>
              </a:rPr>
            </a:br>
            <a:r>
              <a:rPr lang="ru-RU" sz="4800" dirty="0">
                <a:solidFill>
                  <a:srgbClr val="7030A0"/>
                </a:solidFill>
              </a:rPr>
              <a:t>Год мы собирались.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10044608" y="1628800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647" y="188640"/>
            <a:ext cx="6815561" cy="954044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«Первый звонок»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301722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04717"/>
            <a:ext cx="2229857" cy="443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99344"/>
            <a:ext cx="3293621" cy="323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77072"/>
            <a:ext cx="2945217" cy="249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174" y="0"/>
            <a:ext cx="2792835" cy="279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6048672" cy="792089"/>
          </a:xfrm>
        </p:spPr>
        <p:txBody>
          <a:bodyPr/>
          <a:lstStyle/>
          <a:p>
            <a:pPr algn="r"/>
            <a:r>
              <a:rPr lang="ru-RU" sz="4800" b="1" i="1" dirty="0" smtClean="0">
                <a:solidFill>
                  <a:srgbClr val="7030A0"/>
                </a:solidFill>
              </a:rPr>
              <a:t>Первый урок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312368" cy="271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253" y="4152691"/>
            <a:ext cx="3850974" cy="270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96752"/>
            <a:ext cx="3671868" cy="286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28803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02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" y="11977"/>
            <a:ext cx="9132135" cy="6846023"/>
          </a:xfrm>
        </p:spPr>
      </p:pic>
    </p:spTree>
    <p:extLst>
      <p:ext uri="{BB962C8B-B14F-4D97-AF65-F5344CB8AC3E}">
        <p14:creationId xmlns:p14="http://schemas.microsoft.com/office/powerpoint/2010/main" val="40900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60000">
              <a:srgbClr val="85C2FF"/>
            </a:gs>
            <a:gs pos="95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864095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</a:rPr>
              <a:t>Первый обед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827">
            <a:off x="4415235" y="3832296"/>
            <a:ext cx="3810542" cy="2500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0129">
            <a:off x="4785588" y="1236873"/>
            <a:ext cx="3863597" cy="2598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8721">
            <a:off x="484979" y="3704023"/>
            <a:ext cx="3311297" cy="251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789">
            <a:off x="414615" y="1004834"/>
            <a:ext cx="3436573" cy="264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11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5804"/>
            <a:ext cx="4858702" cy="92447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Переменка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053818" cy="291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34" y="188640"/>
            <a:ext cx="4211960" cy="280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36238"/>
            <a:ext cx="4427984" cy="295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40568"/>
            <a:ext cx="2088232" cy="235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1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100000">
              <a:srgbClr val="9966FF"/>
            </a:gs>
            <a:gs pos="62912">
              <a:srgbClr val="C895FF"/>
            </a:gs>
            <a:gs pos="65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4" y="764704"/>
            <a:ext cx="3384376" cy="2448272"/>
          </a:xfrm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" y="116632"/>
            <a:ext cx="805732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34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03D4A8"/>
            </a:gs>
            <a:gs pos="51000">
              <a:srgbClr val="21D6E0"/>
            </a:gs>
            <a:gs pos="99000">
              <a:srgbClr val="0087E6"/>
            </a:gs>
            <a:gs pos="92917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59632" y="2492896"/>
            <a:ext cx="7045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7030A0"/>
                </a:solidFill>
              </a:rPr>
              <a:t>Продолжение следует!</a:t>
            </a:r>
            <a:endParaRPr lang="ru-RU" sz="5400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21" y="0"/>
            <a:ext cx="9192521" cy="6869112"/>
          </a:xfrm>
        </p:spPr>
      </p:pic>
    </p:spTree>
    <p:extLst>
      <p:ext uri="{BB962C8B-B14F-4D97-AF65-F5344CB8AC3E}">
        <p14:creationId xmlns:p14="http://schemas.microsoft.com/office/powerpoint/2010/main" val="21643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52566"/>
            <a:ext cx="2808000" cy="312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4864"/>
            <a:ext cx="6768752" cy="2376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2060"/>
                </a:solidFill>
                <a:latin typeface="Ariston" pitchFamily="66" charset="0"/>
              </a:rPr>
              <a:t>Нежарким солнышком согреты,</a:t>
            </a:r>
            <a:br>
              <a:rPr lang="ru-RU" sz="4400" b="1" dirty="0">
                <a:solidFill>
                  <a:srgbClr val="002060"/>
                </a:solidFill>
                <a:latin typeface="Ariston" pitchFamily="66" charset="0"/>
              </a:rPr>
            </a:br>
            <a:r>
              <a:rPr lang="ru-RU" sz="4400" b="1" dirty="0">
                <a:solidFill>
                  <a:srgbClr val="002060"/>
                </a:solidFill>
                <a:latin typeface="Ariston" pitchFamily="66" charset="0"/>
              </a:rPr>
              <a:t>Леса еще листвой одеты.</a:t>
            </a:r>
            <a:br>
              <a:rPr lang="ru-RU" sz="4400" b="1" dirty="0">
                <a:solidFill>
                  <a:srgbClr val="002060"/>
                </a:solidFill>
                <a:latin typeface="Ariston" pitchFamily="66" charset="0"/>
              </a:rPr>
            </a:br>
            <a:r>
              <a:rPr lang="ru-RU" sz="4400" b="1" dirty="0">
                <a:solidFill>
                  <a:srgbClr val="002060"/>
                </a:solidFill>
                <a:latin typeface="Ariston" pitchFamily="66" charset="0"/>
              </a:rPr>
              <a:t>У первоклассников букеты.</a:t>
            </a:r>
            <a:br>
              <a:rPr lang="ru-RU" sz="4400" b="1" dirty="0">
                <a:solidFill>
                  <a:srgbClr val="002060"/>
                </a:solidFill>
                <a:latin typeface="Ariston" pitchFamily="66" charset="0"/>
              </a:rPr>
            </a:br>
            <a:r>
              <a:rPr lang="ru-RU" sz="4400" b="1" dirty="0">
                <a:solidFill>
                  <a:srgbClr val="002060"/>
                </a:solidFill>
                <a:latin typeface="Ariston" pitchFamily="66" charset="0"/>
              </a:rPr>
              <a:t>День хоть и грустный и веселый,</a:t>
            </a:r>
            <a:br>
              <a:rPr lang="ru-RU" sz="4400" b="1" dirty="0">
                <a:solidFill>
                  <a:srgbClr val="002060"/>
                </a:solidFill>
                <a:latin typeface="Ariston" pitchFamily="66" charset="0"/>
              </a:rPr>
            </a:br>
            <a:r>
              <a:rPr lang="ru-RU" sz="4400" b="1" dirty="0">
                <a:solidFill>
                  <a:srgbClr val="002060"/>
                </a:solidFill>
                <a:latin typeface="Ariston" pitchFamily="66" charset="0"/>
              </a:rPr>
              <a:t>Грустишь ты: - До свиданья, лето!</a:t>
            </a:r>
            <a:br>
              <a:rPr lang="ru-RU" sz="4400" b="1" dirty="0">
                <a:solidFill>
                  <a:srgbClr val="002060"/>
                </a:solidFill>
                <a:latin typeface="Ariston" pitchFamily="66" charset="0"/>
              </a:rPr>
            </a:br>
            <a:r>
              <a:rPr lang="ru-RU" sz="4400" b="1" dirty="0">
                <a:solidFill>
                  <a:srgbClr val="002060"/>
                </a:solidFill>
                <a:latin typeface="Ariston" pitchFamily="66" charset="0"/>
              </a:rPr>
              <a:t>И радуешься: - Здравствуй, школа!</a:t>
            </a:r>
          </a:p>
        </p:txBody>
      </p:sp>
    </p:spTree>
    <p:extLst>
      <p:ext uri="{BB962C8B-B14F-4D97-AF65-F5344CB8AC3E}">
        <p14:creationId xmlns:p14="http://schemas.microsoft.com/office/powerpoint/2010/main" val="18910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" y="-9633"/>
            <a:ext cx="9145711" cy="686763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3"/>
            <a:ext cx="2016224" cy="3958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67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3000">
              <a:srgbClr val="99CCFF"/>
            </a:gs>
            <a:gs pos="22000">
              <a:srgbClr val="9966FF"/>
            </a:gs>
            <a:gs pos="61000">
              <a:srgbClr val="CC99FF"/>
            </a:gs>
            <a:gs pos="100000">
              <a:srgbClr val="99CCFF"/>
            </a:gs>
            <a:gs pos="98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" y="0"/>
            <a:ext cx="916088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4800" b="1" i="1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55272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09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815"/>
            <a:ext cx="7811030" cy="864096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Первая учительница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56" y="5440108"/>
            <a:ext cx="5472608" cy="1421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err="1" smtClean="0">
                <a:solidFill>
                  <a:srgbClr val="7030A0"/>
                </a:solidFill>
              </a:rPr>
              <a:t>Крышковец</a:t>
            </a:r>
            <a:r>
              <a:rPr lang="ru-RU" sz="3200" b="1" dirty="0" smtClean="0">
                <a:solidFill>
                  <a:srgbClr val="7030A0"/>
                </a:solidFill>
              </a:rPr>
              <a:t> Елена Фёдоровна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320480" cy="476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837194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Учитель! И этим все сказано нам, 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Не выразить чувства словами. 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Мы с Вами бесстрашно парим по волнам, 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Согретые знаний лучами. 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В День знаний Вам искренне дарим цветы, 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Что осенью щедро согреты. 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И с Вами возводим мы знаний мосты, 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/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И ценим от Вас все советы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02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128"/>
            <a:ext cx="9158602" cy="687912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7584" y="1124744"/>
            <a:ext cx="7125112" cy="3023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7030A0"/>
                </a:solidFill>
                <a:latin typeface="AnastasiaScript" pitchFamily="2" charset="0"/>
              </a:rPr>
              <a:t>Наш 1 «В» класс</a:t>
            </a:r>
            <a:endParaRPr lang="ru-RU" sz="9600" b="1" dirty="0">
              <a:solidFill>
                <a:srgbClr val="7030A0"/>
              </a:solidFill>
              <a:latin typeface="Anastasia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19873" y="5589240"/>
            <a:ext cx="2358122" cy="92447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Лашук</a:t>
            </a:r>
            <a:r>
              <a:rPr lang="ru-RU" dirty="0" smtClean="0">
                <a:solidFill>
                  <a:srgbClr val="7030A0"/>
                </a:solidFill>
              </a:rPr>
              <a:t> Ангелина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4" y="223113"/>
            <a:ext cx="2422605" cy="4284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-252536" y="4581128"/>
            <a:ext cx="2699792" cy="146174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Салтыков Сергей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57" y="1046631"/>
            <a:ext cx="2749904" cy="451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68" y="2108220"/>
            <a:ext cx="2723019" cy="4617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300192" y="876578"/>
            <a:ext cx="2735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Кабанович</a:t>
            </a:r>
            <a:r>
              <a:rPr lang="ru-RU" sz="3200" dirty="0" smtClean="0">
                <a:solidFill>
                  <a:srgbClr val="7030A0"/>
                </a:solidFill>
              </a:rPr>
              <a:t> Дмитрий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213" y="908720"/>
            <a:ext cx="2162907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Дорошко Даниил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3148"/>
            <a:ext cx="2701925" cy="4105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96886"/>
            <a:ext cx="2933005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37" y="236532"/>
            <a:ext cx="285857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7243" y="4665458"/>
            <a:ext cx="2376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Кохнюк</a:t>
            </a:r>
            <a:r>
              <a:rPr lang="ru-RU" sz="3200" dirty="0" smtClean="0">
                <a:solidFill>
                  <a:srgbClr val="7030A0"/>
                </a:solidFill>
              </a:rPr>
              <a:t> Виктория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885189"/>
            <a:ext cx="2304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7030A0"/>
                </a:solidFill>
              </a:rPr>
              <a:t>Баковец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err="1" smtClean="0">
                <a:solidFill>
                  <a:srgbClr val="7030A0"/>
                </a:solidFill>
              </a:rPr>
              <a:t>Виталина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Autumn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230</TotalTime>
  <Words>98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Autumn</vt:lpstr>
      <vt:lpstr>«Первые дни ребёнка в школе»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учительница</vt:lpstr>
      <vt:lpstr>Презентация PowerPoint</vt:lpstr>
      <vt:lpstr>Лашук Ангелина</vt:lpstr>
      <vt:lpstr>Дорошко Даниил</vt:lpstr>
      <vt:lpstr>Щур Руслан</vt:lpstr>
      <vt:lpstr>Презентация PowerPoint</vt:lpstr>
      <vt:lpstr>Червинская Ульяна</vt:lpstr>
      <vt:lpstr>Сачковский Ян</vt:lpstr>
      <vt:lpstr>Хилько Ксения</vt:lpstr>
      <vt:lpstr>Болсун Юлия</vt:lpstr>
      <vt:lpstr>Картынник Артём</vt:lpstr>
      <vt:lpstr>Презентация PowerPoint</vt:lpstr>
      <vt:lpstr>«Первый звонок»</vt:lpstr>
      <vt:lpstr>Первый урок</vt:lpstr>
      <vt:lpstr>Первый обед</vt:lpstr>
      <vt:lpstr>Переменка</vt:lpstr>
      <vt:lpstr>Презентация PowerPoint</vt:lpstr>
      <vt:lpstr>Презентация PowerPoint</vt:lpstr>
    </vt:vector>
  </TitlesOfParts>
  <Company>SPecialiST RePack &amp;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«Первые дни ребёнка в школе»</dc:title>
  <dc:creator>Admin</dc:creator>
  <cp:lastModifiedBy>Admin</cp:lastModifiedBy>
  <cp:revision>24</cp:revision>
  <dcterms:created xsi:type="dcterms:W3CDTF">2013-09-10T16:25:20Z</dcterms:created>
  <dcterms:modified xsi:type="dcterms:W3CDTF">2013-09-13T11:54:50Z</dcterms:modified>
</cp:coreProperties>
</file>