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14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Default Extension="gif" ContentType="image/gif"/>
  <Override PartName="/ppt/tags/tag15.xml" ContentType="application/vnd.openxmlformats-officedocument.presentationml.tags+xml"/>
  <Override PartName="/ppt/tags/tag24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4"/>
  </p:notesMasterIdLst>
  <p:sldIdLst>
    <p:sldId id="256" r:id="rId2"/>
    <p:sldId id="257" r:id="rId3"/>
    <p:sldId id="277" r:id="rId4"/>
    <p:sldId id="278" r:id="rId5"/>
    <p:sldId id="279" r:id="rId6"/>
    <p:sldId id="280" r:id="rId7"/>
    <p:sldId id="284" r:id="rId8"/>
    <p:sldId id="283" r:id="rId9"/>
    <p:sldId id="288" r:id="rId10"/>
    <p:sldId id="289" r:id="rId11"/>
    <p:sldId id="290" r:id="rId12"/>
    <p:sldId id="285" r:id="rId13"/>
    <p:sldId id="259" r:id="rId14"/>
    <p:sldId id="281" r:id="rId15"/>
    <p:sldId id="286" r:id="rId16"/>
    <p:sldId id="282" r:id="rId17"/>
    <p:sldId id="276" r:id="rId18"/>
    <p:sldId id="262" r:id="rId19"/>
    <p:sldId id="260" r:id="rId20"/>
    <p:sldId id="263" r:id="rId21"/>
    <p:sldId id="287" r:id="rId22"/>
    <p:sldId id="264" r:id="rId23"/>
    <p:sldId id="294" r:id="rId24"/>
    <p:sldId id="291" r:id="rId25"/>
    <p:sldId id="292" r:id="rId26"/>
    <p:sldId id="265" r:id="rId27"/>
    <p:sldId id="266" r:id="rId28"/>
    <p:sldId id="293" r:id="rId29"/>
    <p:sldId id="267" r:id="rId30"/>
    <p:sldId id="295" r:id="rId31"/>
    <p:sldId id="296" r:id="rId32"/>
    <p:sldId id="29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91" autoAdjust="0"/>
    <p:restoredTop sz="94671" autoAdjust="0"/>
  </p:normalViewPr>
  <p:slideViewPr>
    <p:cSldViewPr>
      <p:cViewPr varScale="1">
        <p:scale>
          <a:sx n="70" d="100"/>
          <a:sy n="70" d="100"/>
        </p:scale>
        <p:origin x="-49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0CFB5F-4961-4A6A-90BB-5FDD23292596}" type="datetimeFigureOut">
              <a:rPr lang="ru-RU" smtClean="0"/>
              <a:pPr/>
              <a:t>03.01.2014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EF26E-F9B3-442D-BE19-9B19C4A3B6C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6665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EF26E-F9B3-442D-BE19-9B19C4A3B6C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8947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8D96-08A6-4856-B0DC-7BF901F0C70C}" type="datetimeFigureOut">
              <a:rPr lang="ru-RU" smtClean="0"/>
              <a:pPr/>
              <a:t>03.01.2014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7FA6-0784-441B-9BA6-B545FDCD0A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145">
        <p14:vortex dir="r"/>
      </p:transition>
    </mc:Choice>
    <mc:Fallback>
      <p:transition spd="slow" advTm="3145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8D96-08A6-4856-B0DC-7BF901F0C70C}" type="datetimeFigureOut">
              <a:rPr lang="ru-RU" smtClean="0"/>
              <a:pPr/>
              <a:t>03.01.2014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7FA6-0784-441B-9BA6-B545FDCD0A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145">
        <p14:vortex dir="r"/>
      </p:transition>
    </mc:Choice>
    <mc:Fallback>
      <p:transition spd="slow" advTm="3145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8D96-08A6-4856-B0DC-7BF901F0C70C}" type="datetimeFigureOut">
              <a:rPr lang="ru-RU" smtClean="0"/>
              <a:pPr/>
              <a:t>03.01.2014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7FA6-0784-441B-9BA6-B545FDCD0A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145">
        <p14:vortex dir="r"/>
      </p:transition>
    </mc:Choice>
    <mc:Fallback>
      <p:transition spd="slow" advTm="3145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8D96-08A6-4856-B0DC-7BF901F0C70C}" type="datetimeFigureOut">
              <a:rPr lang="ru-RU" smtClean="0"/>
              <a:pPr/>
              <a:t>03.01.2014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7FA6-0784-441B-9BA6-B545FDCD0A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145">
        <p14:vortex dir="r"/>
      </p:transition>
    </mc:Choice>
    <mc:Fallback>
      <p:transition spd="slow" advTm="3145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8D96-08A6-4856-B0DC-7BF901F0C70C}" type="datetimeFigureOut">
              <a:rPr lang="ru-RU" smtClean="0"/>
              <a:pPr/>
              <a:t>03.01.2014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7FA6-0784-441B-9BA6-B545FDCD0A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145">
        <p14:vortex dir="r"/>
      </p:transition>
    </mc:Choice>
    <mc:Fallback>
      <p:transition spd="slow" advTm="3145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8D96-08A6-4856-B0DC-7BF901F0C70C}" type="datetimeFigureOut">
              <a:rPr lang="ru-RU" smtClean="0"/>
              <a:pPr/>
              <a:t>03.01.2014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7FA6-0784-441B-9BA6-B545FDCD0A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145">
        <p14:vortex dir="r"/>
      </p:transition>
    </mc:Choice>
    <mc:Fallback>
      <p:transition spd="slow" advTm="3145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8D96-08A6-4856-B0DC-7BF901F0C70C}" type="datetimeFigureOut">
              <a:rPr lang="ru-RU" smtClean="0"/>
              <a:pPr/>
              <a:t>03.01.2014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7FA6-0784-441B-9BA6-B545FDCD0A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145">
        <p14:vortex dir="r"/>
      </p:transition>
    </mc:Choice>
    <mc:Fallback>
      <p:transition spd="slow" advTm="3145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8D96-08A6-4856-B0DC-7BF901F0C70C}" type="datetimeFigureOut">
              <a:rPr lang="ru-RU" smtClean="0"/>
              <a:pPr/>
              <a:t>03.01.2014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7FA6-0784-441B-9BA6-B545FDCD0A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145">
        <p14:vortex dir="r"/>
      </p:transition>
    </mc:Choice>
    <mc:Fallback>
      <p:transition spd="slow" advTm="3145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8D96-08A6-4856-B0DC-7BF901F0C70C}" type="datetimeFigureOut">
              <a:rPr lang="ru-RU" smtClean="0"/>
              <a:pPr/>
              <a:t>03.01.2014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7FA6-0784-441B-9BA6-B545FDCD0A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145">
        <p14:vortex dir="r"/>
      </p:transition>
    </mc:Choice>
    <mc:Fallback>
      <p:transition spd="slow" advTm="3145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8D96-08A6-4856-B0DC-7BF901F0C70C}" type="datetimeFigureOut">
              <a:rPr lang="ru-RU" smtClean="0"/>
              <a:pPr/>
              <a:t>03.01.2014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7FA6-0784-441B-9BA6-B545FDCD0A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145">
        <p14:vortex dir="r"/>
      </p:transition>
    </mc:Choice>
    <mc:Fallback>
      <p:transition spd="slow" advTm="3145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F8D96-08A6-4856-B0DC-7BF901F0C70C}" type="datetimeFigureOut">
              <a:rPr lang="ru-RU" smtClean="0"/>
              <a:pPr/>
              <a:t>03.01.2014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57FA6-0784-441B-9BA6-B545FDCD0A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145">
        <p14:vortex dir="r"/>
      </p:transition>
    </mc:Choice>
    <mc:Fallback>
      <p:transition spd="slow" advTm="3145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7E4F8D96-08A6-4856-B0DC-7BF901F0C70C}" type="datetimeFigureOut">
              <a:rPr lang="ru-RU" smtClean="0"/>
              <a:pPr/>
              <a:t>03.01.2014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BA157FA6-0784-441B-9BA6-B545FDCD0AAC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 advTm="3145">
        <p14:vortex dir="r"/>
      </p:transition>
    </mc:Choice>
    <mc:Fallback>
      <p:transition spd="slow" advTm="3145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microsoft.com/office/2007/relationships/media" Target="../media/media1.mp3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5.mp3"/><Relationship Id="rId5" Type="http://schemas.openxmlformats.org/officeDocument/2006/relationships/image" Target="../media/image18.gif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NULL" TargetMode="External"/><Relationship Id="rId1" Type="http://schemas.openxmlformats.org/officeDocument/2006/relationships/tags" Target="../tags/tag21.xml"/><Relationship Id="rId6" Type="http://schemas.openxmlformats.org/officeDocument/2006/relationships/image" Target="../media/image29.png"/><Relationship Id="rId5" Type="http://schemas.openxmlformats.org/officeDocument/2006/relationships/image" Target="../media/image2.png"/><Relationship Id="rId4" Type="http://schemas.microsoft.com/office/2007/relationships/media" Target="../media/media11.mp3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microsoft.com/office/2007/relationships/media" Target="../media/media4.mp3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9693" y="1124744"/>
            <a:ext cx="8136904" cy="1728192"/>
          </a:xfrm>
        </p:spPr>
        <p:txBody>
          <a:bodyPr/>
          <a:lstStyle/>
          <a:p>
            <a:pPr algn="ctr"/>
            <a:r>
              <a:rPr lang="ru-RU" sz="3600" b="1" i="1" dirty="0" smtClean="0">
                <a:solidFill>
                  <a:schemeClr val="bg2">
                    <a:lumMod val="75000"/>
                  </a:schemeClr>
                </a:solidFill>
                <a:latin typeface="Georgia" pitchFamily="18" charset="0"/>
              </a:rPr>
              <a:t>«Первые дни</a:t>
            </a:r>
            <a:br>
              <a:rPr lang="ru-RU" sz="3600" b="1" i="1" dirty="0" smtClean="0">
                <a:solidFill>
                  <a:schemeClr val="bg2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3600" b="1" i="1" dirty="0" smtClean="0">
                <a:solidFill>
                  <a:schemeClr val="bg2">
                    <a:lumMod val="75000"/>
                  </a:schemeClr>
                </a:solidFill>
                <a:latin typeface="Georgia" pitchFamily="18" charset="0"/>
              </a:rPr>
              <a:t> ребенка в школе»</a:t>
            </a:r>
            <a:br>
              <a:rPr lang="ru-RU" sz="3600" b="1" i="1" dirty="0" smtClean="0">
                <a:solidFill>
                  <a:schemeClr val="bg2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3600" b="1" i="1" dirty="0" smtClean="0">
                <a:solidFill>
                  <a:schemeClr val="bg2">
                    <a:lumMod val="75000"/>
                  </a:schemeClr>
                </a:solidFill>
                <a:latin typeface="Georgia" pitchFamily="18" charset="0"/>
              </a:rPr>
              <a:t>1 «Д» класс</a:t>
            </a:r>
            <a:br>
              <a:rPr lang="ru-RU" sz="3600" b="1" i="1" dirty="0" smtClean="0">
                <a:solidFill>
                  <a:schemeClr val="bg2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3600" b="1" i="1" dirty="0" smtClean="0">
                <a:solidFill>
                  <a:schemeClr val="bg2">
                    <a:lumMod val="75000"/>
                  </a:schemeClr>
                </a:solidFill>
                <a:latin typeface="Georgia" pitchFamily="18" charset="0"/>
              </a:rPr>
              <a:t>СШ №15 </a:t>
            </a:r>
            <a:r>
              <a:rPr lang="ru-RU" sz="3600" b="1" i="1" dirty="0" err="1" smtClean="0">
                <a:solidFill>
                  <a:schemeClr val="bg2">
                    <a:lumMod val="75000"/>
                  </a:schemeClr>
                </a:solidFill>
                <a:latin typeface="Georgia" pitchFamily="18" charset="0"/>
              </a:rPr>
              <a:t>г.Мозыря</a:t>
            </a:r>
            <a:endParaRPr lang="ru-RU" sz="3600" b="1" i="1" dirty="0">
              <a:solidFill>
                <a:schemeClr val="bg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99555" y="134738"/>
            <a:ext cx="7117180" cy="86142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Презентация: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53145" y="3645024"/>
            <a:ext cx="3810000" cy="2857500"/>
          </a:xfrm>
          <a:prstGeom prst="rect">
            <a:avLst/>
          </a:prstGeom>
        </p:spPr>
      </p:pic>
      <p:pic>
        <p:nvPicPr>
          <p:cNvPr id="5" name="pervoe_sentyabrya (1)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5">
                  <p14:trim end="116755.4375"/>
                  <p14:fade out="1500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51520" y="26064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98404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910">
        <p14:vortex dir="r"/>
      </p:transition>
    </mc:Choice>
    <mc:Fallback>
      <p:transition spd="slow" advTm="39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6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 build="p"/>
    </p:bldLst>
  </p:timing>
  <p:extLst mod="1">
    <p:ext uri="{E180D4A7-C9FB-4DFB-919C-405C955672EB}">
      <p14:showEvtLst xmlns:p14="http://schemas.microsoft.com/office/powerpoint/2010/main" xmlns="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44"/>
            <a:ext cx="9153144" cy="685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916882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478">
        <p14:vortex dir="r"/>
      </p:transition>
    </mc:Choice>
    <mc:Fallback>
      <p:transition spd="slow" advTm="54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683055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131">
        <p14:vortex dir="r"/>
      </p:transition>
    </mc:Choice>
    <mc:Fallback>
      <p:transition spd="slow" advTm="61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3690" y="0"/>
            <a:ext cx="91713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881302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627">
        <p14:vortex dir="r"/>
      </p:transition>
    </mc:Choice>
    <mc:Fallback>
      <p:transition spd="slow" advTm="56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-5140"/>
            <a:ext cx="9137154" cy="686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466293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728">
        <p14:vortex dir="r"/>
      </p:transition>
    </mc:Choice>
    <mc:Fallback>
      <p:transition spd="slow" advTm="472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" y="-1"/>
            <a:ext cx="9146285" cy="685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861044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208">
        <p14:vortex dir="r"/>
      </p:transition>
    </mc:Choice>
    <mc:Fallback>
      <p:transition spd="slow" advTm="82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0297"/>
            <a:ext cx="9144000" cy="687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759352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778">
        <p14:vortex dir="r"/>
      </p:transition>
    </mc:Choice>
    <mc:Fallback>
      <p:transition spd="slow" advTm="57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0"/>
            <a:ext cx="9144000" cy="6861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517651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600">
        <p14:vortex dir="r"/>
      </p:transition>
    </mc:Choice>
    <mc:Fallback>
      <p:transition spd="slow" advTm="116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784976" cy="5633596"/>
          </a:xfrm>
        </p:spPr>
        <p:txBody>
          <a:bodyPr/>
          <a:lstStyle/>
          <a:p>
            <a:r>
              <a:rPr lang="ru-RU" sz="2800" b="1" i="1" dirty="0">
                <a:solidFill>
                  <a:schemeClr val="bg1"/>
                </a:solidFill>
                <a:latin typeface="Georgia" pitchFamily="18" charset="0"/>
              </a:rPr>
              <a:t>Звенит звонок все громче, </a:t>
            </a:r>
            <a:r>
              <a:rPr lang="ru-RU" sz="2800" b="1" i="1" dirty="0" smtClean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ru-RU" sz="2800" b="1" i="1" dirty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sz="2800" b="1" i="1" dirty="0" smtClean="0">
                <a:solidFill>
                  <a:schemeClr val="bg1"/>
                </a:solidFill>
                <a:latin typeface="Georgia" pitchFamily="18" charset="0"/>
              </a:rPr>
              <a:t>                                                    все </a:t>
            </a:r>
            <a:r>
              <a:rPr lang="ru-RU" sz="2800" b="1" i="1" dirty="0">
                <a:solidFill>
                  <a:schemeClr val="bg1"/>
                </a:solidFill>
                <a:latin typeface="Georgia" pitchFamily="18" charset="0"/>
              </a:rPr>
              <a:t>слышней.</a:t>
            </a:r>
            <a:br>
              <a:rPr lang="ru-RU" sz="2800" b="1" i="1" dirty="0">
                <a:solidFill>
                  <a:schemeClr val="bg1"/>
                </a:solidFill>
                <a:latin typeface="Georgia" pitchFamily="18" charset="0"/>
              </a:rPr>
            </a:br>
            <a:r>
              <a:rPr lang="ru-RU" sz="2800" b="1" i="1" dirty="0">
                <a:solidFill>
                  <a:schemeClr val="bg1"/>
                </a:solidFill>
                <a:latin typeface="Georgia" pitchFamily="18" charset="0"/>
              </a:rPr>
              <a:t>Какая трель над </a:t>
            </a:r>
            <a:r>
              <a:rPr lang="ru-RU" sz="2800" b="1" i="1" dirty="0" smtClean="0">
                <a:solidFill>
                  <a:schemeClr val="bg1"/>
                </a:solidFill>
                <a:latin typeface="Georgia" pitchFamily="18" charset="0"/>
              </a:rPr>
              <a:t>миром</a:t>
            </a:r>
            <a:br>
              <a:rPr lang="ru-RU" sz="2800" b="1" i="1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ru-RU" sz="2800" b="1" i="1" dirty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sz="2800" b="1" i="1" dirty="0" smtClean="0">
                <a:solidFill>
                  <a:schemeClr val="bg1"/>
                </a:solidFill>
                <a:latin typeface="Georgia" pitchFamily="18" charset="0"/>
              </a:rPr>
              <a:t>                                                    </a:t>
            </a:r>
            <a:r>
              <a:rPr lang="ru-RU" sz="2800" b="1" i="1" dirty="0">
                <a:solidFill>
                  <a:schemeClr val="bg1"/>
                </a:solidFill>
                <a:latin typeface="Georgia" pitchFamily="18" charset="0"/>
              </a:rPr>
              <a:t>разливается!</a:t>
            </a:r>
            <a:br>
              <a:rPr lang="ru-RU" sz="2800" b="1" i="1" dirty="0">
                <a:solidFill>
                  <a:schemeClr val="bg1"/>
                </a:solidFill>
                <a:latin typeface="Georgia" pitchFamily="18" charset="0"/>
              </a:rPr>
            </a:br>
            <a:r>
              <a:rPr lang="ru-RU" sz="2800" b="1" i="1" dirty="0">
                <a:solidFill>
                  <a:schemeClr val="bg1"/>
                </a:solidFill>
                <a:latin typeface="Georgia" pitchFamily="18" charset="0"/>
              </a:rPr>
              <a:t>Ты думаешь, распелся </a:t>
            </a:r>
            <a:r>
              <a:rPr lang="ru-RU" sz="2800" b="1" i="1" dirty="0" smtClean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ru-RU" sz="2800" b="1" i="1" dirty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sz="2800" b="1" i="1" dirty="0" smtClean="0">
                <a:solidFill>
                  <a:schemeClr val="bg1"/>
                </a:solidFill>
                <a:latin typeface="Georgia" pitchFamily="18" charset="0"/>
              </a:rPr>
              <a:t>                                                   соловей</a:t>
            </a:r>
            <a:r>
              <a:rPr lang="ru-RU" sz="2800" b="1" i="1" dirty="0">
                <a:solidFill>
                  <a:schemeClr val="bg1"/>
                </a:solidFill>
                <a:latin typeface="Georgia" pitchFamily="18" charset="0"/>
              </a:rPr>
              <a:t>?</a:t>
            </a:r>
            <a:br>
              <a:rPr lang="ru-RU" sz="2800" b="1" i="1" dirty="0">
                <a:solidFill>
                  <a:schemeClr val="bg1"/>
                </a:solidFill>
                <a:latin typeface="Georgia" pitchFamily="18" charset="0"/>
              </a:rPr>
            </a:br>
            <a:r>
              <a:rPr lang="ru-RU" sz="2800" b="1" i="1" dirty="0">
                <a:solidFill>
                  <a:schemeClr val="bg1"/>
                </a:solidFill>
                <a:latin typeface="Georgia" pitchFamily="18" charset="0"/>
              </a:rPr>
              <a:t>Не соловей. </a:t>
            </a:r>
            <a:r>
              <a:rPr lang="ru-RU" sz="2800" b="1" i="1" dirty="0" smtClean="0">
                <a:solidFill>
                  <a:schemeClr val="bg1"/>
                </a:solidFill>
                <a:latin typeface="Georgia" pitchFamily="18" charset="0"/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  <a:latin typeface="Georgia" pitchFamily="18" charset="0"/>
              </a:rPr>
            </a:br>
            <a:r>
              <a:rPr lang="ru-RU" sz="2800" b="1" i="1" dirty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sz="2800" b="1" i="1" dirty="0" smtClean="0">
                <a:solidFill>
                  <a:schemeClr val="bg1"/>
                </a:solidFill>
                <a:latin typeface="Georgia" pitchFamily="18" charset="0"/>
              </a:rPr>
              <a:t>                          Уроки </a:t>
            </a:r>
            <a:r>
              <a:rPr lang="ru-RU" sz="2800" b="1" i="1" dirty="0">
                <a:solidFill>
                  <a:schemeClr val="bg1"/>
                </a:solidFill>
                <a:latin typeface="Georgia" pitchFamily="18" charset="0"/>
              </a:rPr>
              <a:t>начинаются.</a:t>
            </a:r>
          </a:p>
        </p:txBody>
      </p:sp>
      <p:pic>
        <p:nvPicPr>
          <p:cNvPr id="3" name="SHkolnye_pesni_-_Zdravstvuj_shkola_Music_Demon-Art.ru_(get-tune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51520" y="188640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3295" y="221563"/>
            <a:ext cx="1624696" cy="162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7241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441">
        <p14:vortex dir="r"/>
      </p:transition>
    </mc:Choice>
    <mc:Fallback>
      <p:transition spd="slow" advTm="104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 xmlns="">
        <p14:playEvt time="0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0"/>
            <a:ext cx="9141724" cy="6859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58865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7867">
        <p14:vortex dir="r"/>
      </p:transition>
    </mc:Choice>
    <mc:Fallback>
      <p:transition spd="slow" advTm="27867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 xmlns="">
        <p14:playEvt time="0" objId="6"/>
        <p14:stopEvt time="26601" objId="6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69428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657">
        <p14:vortex dir="r"/>
      </p:transition>
    </mc:Choice>
    <mc:Fallback>
      <p:transition spd="slow" advTm="96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61" y="0"/>
            <a:ext cx="9100739" cy="689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034603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598">
        <p14:vortex dir="r"/>
      </p:transition>
    </mc:Choice>
    <mc:Fallback>
      <p:transition spd="slow" advTm="115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-6844"/>
            <a:ext cx="9134893" cy="686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593042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856">
        <p14:vortex dir="r"/>
      </p:transition>
    </mc:Choice>
    <mc:Fallback>
      <p:transition spd="slow" advTm="48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384" y="0"/>
            <a:ext cx="916676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19535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662">
        <p14:vortex dir="r"/>
      </p:transition>
    </mc:Choice>
    <mc:Fallback>
      <p:transition spd="slow" advTm="8662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 xmlns="">
        <p14:playEvt time="0" objId="8"/>
        <p14:stopEvt time="8113" objId="8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689"/>
            <a:ext cx="9162324" cy="6844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201398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121">
        <p14:vortex dir="r"/>
      </p:transition>
    </mc:Choice>
    <mc:Fallback>
      <p:transition spd="slow" advTm="71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432"/>
            <a:ext cx="9144000" cy="686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1581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140">
        <p14:vortex dir="r"/>
      </p:transition>
    </mc:Choice>
    <mc:Fallback>
      <p:transition spd="slow" advTm="81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5140"/>
            <a:ext cx="9137154" cy="686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46359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614">
        <p14:vortex dir="r"/>
      </p:transition>
    </mc:Choice>
    <mc:Fallback>
      <p:transition spd="slow" advTm="11614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 xmlns="">
        <p14:playEvt time="0" objId="5"/>
        <p14:stopEvt time="11614" objId="5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141"/>
            <a:ext cx="9143999" cy="6868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92952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209">
        <p14:vortex dir="r"/>
      </p:transition>
    </mc:Choice>
    <mc:Fallback>
      <p:transition spd="slow" advTm="12209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 xmlns="">
        <p14:playEvt time="0" objId="4"/>
        <p14:stopEvt time="12209" objId="4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027"/>
            <a:ext cx="9112186" cy="6882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502189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043">
        <p14:vortex dir="r"/>
      </p:transition>
    </mc:Choice>
    <mc:Fallback>
      <p:transition spd="slow" advTm="60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426" y="0"/>
            <a:ext cx="9178426" cy="6832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634302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281">
        <p14:vortex dir="r"/>
      </p:transition>
    </mc:Choice>
    <mc:Fallback>
      <p:transition spd="slow" advTm="13281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 xmlns="">
        <p14:playEvt time="0" objId="7"/>
        <p14:stopEvt time="12848" objId="7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Гимн СШ №15 Слова и музыка Л Шнитмана исп. Сидикова Лида Не забудем школу+.mp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4">
                  <p14:trim st="859.8663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72400" y="188640"/>
            <a:ext cx="609600" cy="609600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11996"/>
            <a:ext cx="9143999" cy="6881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2206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664">
        <p14:vortex dir="r"/>
      </p:transition>
    </mc:Choice>
    <mc:Fallback>
      <p:transition spd="slow" advTm="66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0" objId="6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26"/>
            <a:ext cx="9150844" cy="6852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23165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640">
        <p14:vortex dir="r"/>
      </p:transition>
    </mc:Choice>
    <mc:Fallback>
      <p:transition spd="slow" advTm="6640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 xmlns="">
        <p14:playEvt time="0" objId="8"/>
        <p14:stopEvt time="5908" objId="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0360"/>
            <a:ext cx="9130229" cy="6868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928858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253">
        <p14:vortex dir="r"/>
      </p:transition>
    </mc:Choice>
    <mc:Fallback>
      <p:transition spd="slow" advTm="62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411"/>
            <a:ext cx="9139455" cy="6861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152932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535">
        <p14:vortex dir="r"/>
      </p:transition>
    </mc:Choice>
    <mc:Fallback>
      <p:transition spd="slow" advTm="105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-13688"/>
            <a:ext cx="9125819" cy="68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53602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9445">
        <p14:vortex dir="r"/>
      </p:transition>
    </mc:Choice>
    <mc:Fallback>
      <p:transition spd="slow" advTm="19445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 xmlns="">
        <p14:playEvt time="1591" objId="4"/>
        <p14:stopEvt time="18547" objId="4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070" y="0"/>
            <a:ext cx="920813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143842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768">
        <p14:vortex dir="r"/>
      </p:transition>
    </mc:Choice>
    <mc:Fallback>
      <p:transition spd="slow" advTm="127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432"/>
            <a:ext cx="9144000" cy="686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054928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729">
        <p14:vortex dir="r"/>
      </p:transition>
    </mc:Choice>
    <mc:Fallback>
      <p:transition spd="slow" advTm="972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62"/>
            <a:ext cx="9144000" cy="6892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34466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18">
        <p14:vortex dir="r"/>
      </p:transition>
    </mc:Choice>
    <mc:Fallback>
      <p:transition spd="slow" advTm="30018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 xmlns="">
        <p14:playEvt time="0" objId="10"/>
        <p14:stopEvt time="30018" objId="10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346"/>
            <a:ext cx="9144000" cy="6902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59971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5862">
        <p14:vortex dir="r"/>
      </p:transition>
    </mc:Choice>
    <mc:Fallback>
      <p:transition spd="slow" advTm="45862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 xmlns="">
        <p14:playEvt time="0" objId="10"/>
        <p14:stopEvt time="45021" objId="10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ulia_nachalova_-_uchitel (cut-mp3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244408" y="188640"/>
            <a:ext cx="609600" cy="6096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90" y="0"/>
            <a:ext cx="9141710" cy="685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237717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413">
        <p14:vortex dir="r"/>
      </p:transition>
    </mc:Choice>
    <mc:Fallback>
      <p:transition spd="slow" advTm="44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0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719"/>
            <a:ext cx="9144000" cy="686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30759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255">
        <p14:vortex dir="r"/>
      </p:transition>
    </mc:Choice>
    <mc:Fallback>
      <p:transition spd="slow" advTm="525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0296"/>
            <a:ext cx="9130309" cy="686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186518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305">
        <p14:vortex dir="r"/>
      </p:transition>
    </mc:Choice>
    <mc:Fallback>
      <p:transition spd="slow" advTm="430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5|2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2|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5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6.1|1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1.2|1.1|0.9|0.8|0.9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3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Autumn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TC102455610[[fn=Осень]]</Template>
  <TotalTime>816</TotalTime>
  <Words>11</Words>
  <Application>Microsoft Office PowerPoint</Application>
  <PresentationFormat>Экран (4:3)</PresentationFormat>
  <Paragraphs>4</Paragraphs>
  <Slides>32</Slides>
  <Notes>1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Autumn</vt:lpstr>
      <vt:lpstr>«Первые дни  ребенка в школе» 1 «Д» класс СШ №15 г.Мозыря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Звенит звонок все громче,                                                       все слышней. Какая трель над миром                                                      разливается! Ты думаешь, распелся                                                      соловей? Не соловей.                             Уроки начинаются.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Роднуличка</dc:creator>
  <cp:lastModifiedBy>Admin</cp:lastModifiedBy>
  <cp:revision>66</cp:revision>
  <dcterms:created xsi:type="dcterms:W3CDTF">2013-09-07T11:18:27Z</dcterms:created>
  <dcterms:modified xsi:type="dcterms:W3CDTF">2014-01-03T08:13:35Z</dcterms:modified>
</cp:coreProperties>
</file>