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108"/>
  </p:notesMasterIdLst>
  <p:sldIdLst>
    <p:sldId id="264" r:id="rId2"/>
    <p:sldId id="265" r:id="rId3"/>
    <p:sldId id="348" r:id="rId4"/>
    <p:sldId id="349" r:id="rId5"/>
    <p:sldId id="350" r:id="rId6"/>
    <p:sldId id="352" r:id="rId7"/>
    <p:sldId id="351" r:id="rId8"/>
    <p:sldId id="353" r:id="rId9"/>
    <p:sldId id="354" r:id="rId10"/>
    <p:sldId id="355" r:id="rId11"/>
    <p:sldId id="356" r:id="rId12"/>
    <p:sldId id="361" r:id="rId13"/>
    <p:sldId id="357" r:id="rId14"/>
    <p:sldId id="358" r:id="rId15"/>
    <p:sldId id="359" r:id="rId16"/>
    <p:sldId id="360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4" r:id="rId28"/>
    <p:sldId id="372" r:id="rId29"/>
    <p:sldId id="373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4" r:id="rId39"/>
    <p:sldId id="385" r:id="rId40"/>
    <p:sldId id="389" r:id="rId41"/>
    <p:sldId id="388" r:id="rId42"/>
    <p:sldId id="390" r:id="rId43"/>
    <p:sldId id="387" r:id="rId44"/>
    <p:sldId id="386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5" r:id="rId90"/>
    <p:sldId id="436" r:id="rId91"/>
    <p:sldId id="437" r:id="rId92"/>
    <p:sldId id="438" r:id="rId93"/>
    <p:sldId id="439" r:id="rId94"/>
    <p:sldId id="440" r:id="rId95"/>
    <p:sldId id="441" r:id="rId96"/>
    <p:sldId id="442" r:id="rId97"/>
    <p:sldId id="443" r:id="rId98"/>
    <p:sldId id="444" r:id="rId99"/>
    <p:sldId id="445" r:id="rId100"/>
    <p:sldId id="446" r:id="rId101"/>
    <p:sldId id="447" r:id="rId102"/>
    <p:sldId id="448" r:id="rId103"/>
    <p:sldId id="449" r:id="rId104"/>
    <p:sldId id="450" r:id="rId105"/>
    <p:sldId id="451" r:id="rId106"/>
    <p:sldId id="453" r:id="rId10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990033"/>
    <a:srgbClr val="FF0000"/>
    <a:srgbClr val="CECB5D"/>
    <a:srgbClr val="C9C6BF"/>
    <a:srgbClr val="F9EED0"/>
    <a:srgbClr val="E6F1B5"/>
    <a:srgbClr val="E5E4A9"/>
    <a:srgbClr val="EBF8B6"/>
    <a:srgbClr val="5123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2" autoAdjust="0"/>
    <p:restoredTop sz="94660"/>
  </p:normalViewPr>
  <p:slideViewPr>
    <p:cSldViewPr>
      <p:cViewPr>
        <p:scale>
          <a:sx n="46" d="100"/>
          <a:sy n="46" d="100"/>
        </p:scale>
        <p:origin x="-115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2ED1-8088-4B06-985E-C6228DD5CC3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B96A6-D0C2-44AF-878A-162F7B1D3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84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96A6-D0C2-44AF-878A-162F7B1D33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15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13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1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23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64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6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62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57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6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15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8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90DD-8384-4596-93A1-94147E5F481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1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61869" y="2676224"/>
            <a:ext cx="4110127" cy="2385268"/>
          </a:xfrm>
          <a:prstGeom prst="rect">
            <a:avLst/>
          </a:prstGeom>
          <a:noFill/>
          <a:effectLst>
            <a:outerShdw blurRad="50800" dist="38100" dir="1200000" algn="l" rotWithShape="0">
              <a:srgbClr val="6633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3850" b="1" dirty="0" smtClean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ru-RU" sz="3850" b="1" dirty="0" smtClean="0">
                <a:solidFill>
                  <a:srgbClr val="990033"/>
                </a:solidFill>
                <a:latin typeface="Tolstyak" pitchFamily="82" charset="0"/>
              </a:rPr>
              <a:t>Книги – юбиляры</a:t>
            </a:r>
          </a:p>
          <a:p>
            <a:pPr algn="ctr"/>
            <a:r>
              <a:rPr lang="ru-RU" sz="7200" b="1" dirty="0" smtClean="0">
                <a:solidFill>
                  <a:srgbClr val="990033"/>
                </a:solidFill>
                <a:latin typeface="Tolstyak" pitchFamily="82" charset="0"/>
              </a:rPr>
              <a:t>2016</a:t>
            </a:r>
            <a:endParaRPr lang="ru-RU" sz="72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61038">
            <a:off x="59904" y="266359"/>
            <a:ext cx="1431802" cy="1569660"/>
          </a:xfrm>
          <a:prstGeom prst="rect">
            <a:avLst/>
          </a:prstGeom>
          <a:noFill/>
          <a:effectLst>
            <a:outerShdw blurRad="241300" dist="50800" dir="5400000" sx="114000" sy="114000" algn="ctr" rotWithShape="0">
              <a:schemeClr val="tx1">
                <a:alpha val="57000"/>
              </a:schemeClr>
            </a:outerShdw>
          </a:effectLst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46269">
            <a:off x="7294184" y="274752"/>
            <a:ext cx="1843774" cy="14003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625</a:t>
            </a:r>
            <a:endParaRPr lang="ru-RU" sz="8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337210">
            <a:off x="7670021" y="2512475"/>
            <a:ext cx="1099741" cy="1015663"/>
          </a:xfrm>
          <a:prstGeom prst="rect">
            <a:avLst/>
          </a:prstGeom>
          <a:noFill/>
          <a:effectLst>
            <a:outerShdw blurRad="393700" dist="50800" dir="74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365006">
            <a:off x="49963" y="5010862"/>
            <a:ext cx="1369238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2830">
            <a:off x="7385915" y="5484425"/>
            <a:ext cx="1660609" cy="1246495"/>
          </a:xfrm>
          <a:prstGeom prst="rect">
            <a:avLst/>
          </a:prstGeom>
          <a:noFill/>
          <a:effectLst>
            <a:outerShdw blurRad="50800" dist="50800" dir="7080000" algn="ctr" rotWithShape="0">
              <a:schemeClr val="accent1">
                <a:lumMod val="50000"/>
                <a:alpha val="9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5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345</a:t>
            </a:r>
            <a:endParaRPr lang="ru-RU" sz="75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838132">
            <a:off x="325484" y="3833934"/>
            <a:ext cx="866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75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088688">
            <a:off x="259002" y="2642921"/>
            <a:ext cx="10336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290</a:t>
            </a:r>
            <a:endParaRPr lang="ru-RU" sz="3200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2232248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66320" y="620688"/>
            <a:ext cx="3995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250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трактата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«Лаокоон, или 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О границах живописи и поэзии»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Г.Ф. Лессинга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(1766)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5448">
            <a:off x="2309162" y="2066576"/>
            <a:ext cx="2187602" cy="3438180"/>
          </a:xfrm>
          <a:prstGeom prst="rect">
            <a:avLst/>
          </a:prstGeom>
          <a:ln w="25400">
            <a:solidFill>
              <a:srgbClr val="99003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390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283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35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выхода в свет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исторического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«Бремя власти»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Д. М. Балашова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3745">
            <a:off x="2324744" y="2301445"/>
            <a:ext cx="2125936" cy="31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7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283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35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сборника произведений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«Нерв»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С. Высоцкого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8953">
            <a:off x="2288681" y="2357426"/>
            <a:ext cx="2017648" cy="32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61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908720"/>
            <a:ext cx="457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35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 публикации сказочной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Рони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, дочь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разбойника»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7888">
            <a:off x="2057243" y="2261370"/>
            <a:ext cx="2492086" cy="31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04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908720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«Чапаев и пустота»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О. Пелевина 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(1996)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80187">
            <a:off x="2203477" y="2364825"/>
            <a:ext cx="2362473" cy="31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30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908720"/>
            <a:ext cx="457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«Господин Гексоген»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А.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Проханова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(2001)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Премия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 «Национальный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  бестселлер - 2002»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0985">
            <a:off x="2324777" y="2287810"/>
            <a:ext cx="2194140" cy="32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2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908720"/>
            <a:ext cx="457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«Казус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Кукоцкого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Л. Е. Улицкой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(2001)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Премия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 «Русский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Букер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- 2001»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4299">
            <a:off x="2213166" y="2265214"/>
            <a:ext cx="2251522" cy="33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24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2967830"/>
            <a:ext cx="4104456" cy="1754326"/>
          </a:xfrm>
          <a:prstGeom prst="rect">
            <a:avLst/>
          </a:prstGeom>
          <a:noFill/>
          <a:effectLst>
            <a:outerShdw blurRad="50800" dist="38100" dir="1200000" algn="l" rotWithShape="0">
              <a:srgbClr val="6633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olstyak" pitchFamily="82" charset="0"/>
              </a:rPr>
              <a:t>До новых встреч </a:t>
            </a:r>
            <a:br>
              <a:rPr lang="ru-RU" sz="36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b="1" dirty="0" smtClean="0">
                <a:solidFill>
                  <a:srgbClr val="990033"/>
                </a:solidFill>
                <a:latin typeface="Tolstyak" pitchFamily="82" charset="0"/>
              </a:rPr>
              <a:t>в следующем году !</a:t>
            </a:r>
            <a:endParaRPr lang="ru-RU" sz="36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61038">
            <a:off x="59904" y="266359"/>
            <a:ext cx="1431802" cy="1569660"/>
          </a:xfrm>
          <a:prstGeom prst="rect">
            <a:avLst/>
          </a:prstGeom>
          <a:noFill/>
          <a:effectLst>
            <a:outerShdw blurRad="241300" dist="50800" dir="5400000" sx="114000" sy="114000" algn="ctr" rotWithShape="0">
              <a:schemeClr val="tx1">
                <a:alpha val="57000"/>
              </a:schemeClr>
            </a:outerShdw>
          </a:effectLst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46269">
            <a:off x="7294184" y="274752"/>
            <a:ext cx="1843774" cy="14003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625</a:t>
            </a:r>
            <a:endParaRPr lang="ru-RU" sz="8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337210">
            <a:off x="7670021" y="2512475"/>
            <a:ext cx="1099741" cy="1015663"/>
          </a:xfrm>
          <a:prstGeom prst="rect">
            <a:avLst/>
          </a:prstGeom>
          <a:noFill/>
          <a:effectLst>
            <a:outerShdw blurRad="393700" dist="50800" dir="74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365006">
            <a:off x="49963" y="5010862"/>
            <a:ext cx="1369238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2830">
            <a:off x="7385915" y="5484425"/>
            <a:ext cx="1660609" cy="1246495"/>
          </a:xfrm>
          <a:prstGeom prst="rect">
            <a:avLst/>
          </a:prstGeom>
          <a:noFill/>
          <a:effectLst>
            <a:outerShdw blurRad="50800" dist="50800" dir="7080000" algn="ctr" rotWithShape="0">
              <a:schemeClr val="accent1">
                <a:lumMod val="50000"/>
                <a:alpha val="9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5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345</a:t>
            </a:r>
            <a:endParaRPr lang="ru-RU" sz="75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838132">
            <a:off x="325484" y="3833934"/>
            <a:ext cx="866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75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088688">
            <a:off x="259002" y="2550588"/>
            <a:ext cx="10336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290</a:t>
            </a:r>
            <a:endParaRPr lang="ru-RU" sz="4400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223224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754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260648"/>
            <a:ext cx="41813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235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первой публикации рассказов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«Приключения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барона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Мюнхгаузена»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Р.Э.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Распэ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(1781)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0" r="13713"/>
          <a:stretch/>
        </p:blipFill>
        <p:spPr>
          <a:xfrm rot="20606102">
            <a:off x="2014946" y="2149299"/>
            <a:ext cx="2515802" cy="33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32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62609" y="882278"/>
            <a:ext cx="41813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215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пьесы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«Мария Стюарт»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Ф. Шиллера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2" r="6110"/>
          <a:stretch/>
        </p:blipFill>
        <p:spPr>
          <a:xfrm rot="20667289">
            <a:off x="2123881" y="2106145"/>
            <a:ext cx="2404084" cy="3325423"/>
          </a:xfrm>
          <a:prstGeom prst="rect">
            <a:avLst/>
          </a:prstGeom>
          <a:ln w="25400">
            <a:solidFill>
              <a:srgbClr val="99003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68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66320" y="620688"/>
            <a:ext cx="3995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200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сказки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«Щелкунчик»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Э.Т.А. Гофмана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(1816)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1" t="7160" r="14721" b="7160"/>
          <a:stretch/>
        </p:blipFill>
        <p:spPr>
          <a:xfrm rot="20714307">
            <a:off x="2078398" y="2182597"/>
            <a:ext cx="2521609" cy="33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75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66320" y="620688"/>
            <a:ext cx="3995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195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поэмы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«Кавказский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пленник»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А.С. Пушкина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(1821)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5689">
            <a:off x="2168020" y="2297547"/>
            <a:ext cx="2462089" cy="32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09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66320" y="620688"/>
            <a:ext cx="3995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190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первому русскому переводу сказок братьев Гримм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В.А. Жуковским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7" r="17939" b="3637"/>
          <a:stretch/>
        </p:blipFill>
        <p:spPr>
          <a:xfrm>
            <a:off x="2123728" y="1700808"/>
            <a:ext cx="25202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1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1052736"/>
            <a:ext cx="3995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190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«Сборнику сказок за 1826 год»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Вильгельма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Гауфа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3756">
            <a:off x="2053294" y="2020197"/>
            <a:ext cx="2556434" cy="34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32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80728"/>
            <a:ext cx="39959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«Последний из могикан»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Дж.Ф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. Купера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53"/>
          <a:stretch/>
        </p:blipFill>
        <p:spPr>
          <a:xfrm rot="20830425">
            <a:off x="2105608" y="2139599"/>
            <a:ext cx="2383301" cy="33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95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сборника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«Вечера на хуторе близ Диканьки»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Н.В. Гоголя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7248">
            <a:off x="2109733" y="2162678"/>
            <a:ext cx="2306403" cy="33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4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«Сказки о царе </a:t>
            </a:r>
            <a:r>
              <a:rPr lang="ru-RU" sz="3600" dirty="0" err="1" smtClean="0">
                <a:solidFill>
                  <a:srgbClr val="990033"/>
                </a:solidFill>
                <a:latin typeface="Tolstyak" pitchFamily="82" charset="0"/>
              </a:rPr>
              <a:t>Салтане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А.С. Пушкина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8584">
            <a:off x="1988935" y="2135829"/>
            <a:ext cx="2667320" cy="32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19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1315405"/>
            <a:ext cx="4139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695 лет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«Божественной комедии» </a:t>
            </a:r>
          </a:p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Данте Алигьери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(1321)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7569">
            <a:off x="2063699" y="2134044"/>
            <a:ext cx="2243120" cy="3409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«Шагреневая кожа»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О. де Бальзака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3030">
            <a:off x="2109266" y="2136980"/>
            <a:ext cx="2321077" cy="33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0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«Собор Парижской Богоматери»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Виктора Гюго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8571">
            <a:off x="2080025" y="2176883"/>
            <a:ext cx="2516053" cy="33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75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комедии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«Ревизор»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Н.В. Гоголя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9780">
            <a:off x="2047851" y="2053140"/>
            <a:ext cx="2409538" cy="34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17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повести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«Капитанская дочка»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А.С. Пушкина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6261">
            <a:off x="2166971" y="2240227"/>
            <a:ext cx="2376264" cy="32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13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620688"/>
            <a:ext cx="4211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«Посмертные записки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err="1" smtClean="0">
                <a:solidFill>
                  <a:srgbClr val="990033"/>
                </a:solidFill>
                <a:latin typeface="Tolstyak" pitchFamily="82" charset="0"/>
              </a:rPr>
              <a:t>Пиквикского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клуба»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Ч. Диккенса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0" t="1934" b="2980"/>
          <a:stretch/>
        </p:blipFill>
        <p:spPr>
          <a:xfrm rot="20910307">
            <a:off x="2045721" y="2122105"/>
            <a:ext cx="2406443" cy="34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62068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180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«Исповедь 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сына века»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А. де Мюссе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2793">
            <a:off x="2033732" y="1999005"/>
            <a:ext cx="2332577" cy="34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07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980728"/>
            <a:ext cx="3995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175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«Зверобой, или Первая тропа войны»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Дж. Ф. Купера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(1841)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6000">
            <a:off x="2163729" y="1950156"/>
            <a:ext cx="2402162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06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357921"/>
            <a:ext cx="3995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170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«Бедные люди»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 повести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«Двойник»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Ф.М. Достоевского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(1846)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1"/>
          <a:stretch/>
        </p:blipFill>
        <p:spPr>
          <a:xfrm rot="21081898">
            <a:off x="2144625" y="2141240"/>
            <a:ext cx="2281378" cy="33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28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620688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</a:t>
            </a:r>
            <a:r>
              <a:rPr lang="en-US" sz="5400" dirty="0" smtClean="0">
                <a:solidFill>
                  <a:srgbClr val="990033"/>
                </a:solidFill>
                <a:latin typeface="Tolstyak" pitchFamily="82" charset="0"/>
              </a:rPr>
              <a:t>65</a:t>
            </a:r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«Моби Дик, или Белый Кит»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Г. Мелвилла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3623">
            <a:off x="2140982" y="2022806"/>
            <a:ext cx="2232248" cy="34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24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4211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160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выхода в свет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«Семейной хроники»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С. Т. Аксакова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5" t="7902" r="42217" b="3199"/>
          <a:stretch/>
        </p:blipFill>
        <p:spPr>
          <a:xfrm rot="20966825">
            <a:off x="2205385" y="2098776"/>
            <a:ext cx="2306809" cy="34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980728"/>
            <a:ext cx="4139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665 лет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книги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«Декамерон»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Джованни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Боккаччо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(1351)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0907">
            <a:off x="2154332" y="2094264"/>
            <a:ext cx="2200311" cy="34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27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4211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160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полного издания сказки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«Конек-Горбунок»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П. П. Ершова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"/>
          <a:stretch/>
        </p:blipFill>
        <p:spPr>
          <a:xfrm rot="20806247">
            <a:off x="2179657" y="2085503"/>
            <a:ext cx="2405582" cy="3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10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44279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155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«Униженные и оскорбленные»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Ф. М. Достоевского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(1861)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2502">
            <a:off x="2209137" y="2132522"/>
            <a:ext cx="2152188" cy="33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85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457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150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романов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«Игрок» и «Преступление 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и наказание»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Ф. М. Достоевского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1987">
            <a:off x="2137868" y="2155646"/>
            <a:ext cx="2342394" cy="33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5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620688"/>
            <a:ext cx="43341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145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сказочной повести 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«Алиса в Зазеркалье»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Льюиса Кэрролла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4851" r="9313" b="10100"/>
          <a:stretch/>
        </p:blipFill>
        <p:spPr>
          <a:xfrm rot="20896249">
            <a:off x="2015245" y="2117793"/>
            <a:ext cx="2570008" cy="34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7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145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«Интернационала»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Э.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Потье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26"/>
          <a:stretch/>
        </p:blipFill>
        <p:spPr>
          <a:xfrm rot="20699285">
            <a:off x="2140336" y="2296574"/>
            <a:ext cx="2242254" cy="3203679"/>
          </a:xfrm>
          <a:prstGeom prst="rect">
            <a:avLst/>
          </a:prstGeom>
          <a:ln w="25400">
            <a:solidFill>
              <a:srgbClr val="99003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1823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4211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140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последней главы поэмы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«Кому на Руси жить хорошо»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Н. А. Некрасова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(1866-76)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51"/>
          <a:stretch/>
        </p:blipFill>
        <p:spPr>
          <a:xfrm rot="20971306">
            <a:off x="2107987" y="2202601"/>
            <a:ext cx="2289180" cy="3337466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47401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449999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140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«Приключения Тома </a:t>
            </a:r>
            <a:r>
              <a:rPr lang="ru-RU" sz="3600" dirty="0" err="1" smtClean="0">
                <a:solidFill>
                  <a:srgbClr val="990033"/>
                </a:solidFill>
                <a:latin typeface="Tolstyak" pitchFamily="82" charset="0"/>
              </a:rPr>
              <a:t>Сойера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М. Твена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0" r="17240"/>
          <a:stretch/>
        </p:blipFill>
        <p:spPr>
          <a:xfrm rot="21017974">
            <a:off x="2200045" y="2093166"/>
            <a:ext cx="2164423" cy="35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6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135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произведения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«Левша»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Н. С. Лескова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(1881)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4492">
            <a:off x="2091837" y="2207681"/>
            <a:ext cx="2285187" cy="33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15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404664"/>
            <a:ext cx="45365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</a:t>
            </a:r>
            <a:r>
              <a:rPr lang="en-US" sz="5400" dirty="0" smtClean="0">
                <a:solidFill>
                  <a:srgbClr val="990033"/>
                </a:solidFill>
                <a:latin typeface="Tolstyak" pitchFamily="82" charset="0"/>
              </a:rPr>
              <a:t>30</a:t>
            </a:r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повести 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«Странная история доктора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Джекиля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 и мистера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Хайда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Р. Л. Стивенсона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   (1886)</a:t>
            </a:r>
            <a:endParaRPr lang="ru-RU" sz="32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5" r="6385" b="3380"/>
          <a:stretch/>
        </p:blipFill>
        <p:spPr>
          <a:xfrm rot="20970046">
            <a:off x="2184006" y="2310551"/>
            <a:ext cx="2247918" cy="32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2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125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 отдельной книгой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«Портрет Дориана Грея»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О. Уайльда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(1891)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1" r="17870"/>
          <a:stretch/>
        </p:blipFill>
        <p:spPr>
          <a:xfrm rot="21165811">
            <a:off x="2193846" y="2182558"/>
            <a:ext cx="2190734" cy="34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60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80728"/>
            <a:ext cx="4139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500 лет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/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книги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«Утопия»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Томаса Мора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(1516)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1" b="5721"/>
          <a:stretch/>
        </p:blipFill>
        <p:spPr>
          <a:xfrm rot="20611750">
            <a:off x="2062164" y="2046192"/>
            <a:ext cx="2431087" cy="34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1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800791"/>
            <a:ext cx="50040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120 лет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рассказа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«Максимка»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 К. М. Станюковича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(1896)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1240">
            <a:off x="2231480" y="2289593"/>
            <a:ext cx="2205214" cy="32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16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</a:t>
            </a:r>
            <a:r>
              <a:rPr lang="en-US" sz="5400" dirty="0" smtClean="0">
                <a:solidFill>
                  <a:srgbClr val="990033"/>
                </a:solidFill>
                <a:latin typeface="Tolstyak" pitchFamily="82" charset="0"/>
              </a:rPr>
              <a:t>20</a:t>
            </a:r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 постановки пьесы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«Чайка»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П. Чехова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(1896)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7876">
            <a:off x="2103350" y="2076613"/>
            <a:ext cx="2247594" cy="34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06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</a:t>
            </a:r>
            <a:r>
              <a:rPr lang="en-US" sz="5400" dirty="0" smtClean="0">
                <a:solidFill>
                  <a:srgbClr val="990033"/>
                </a:solidFill>
                <a:latin typeface="Tolstyak" pitchFamily="82" charset="0"/>
              </a:rPr>
              <a:t>20</a:t>
            </a:r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«Остров доктора Моро»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Г. Уэллса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(1896)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3124">
            <a:off x="2107806" y="2156528"/>
            <a:ext cx="2264804" cy="33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93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836712"/>
            <a:ext cx="4283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пьесы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«Мещане»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М. Горького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61"/>
          <a:stretch/>
        </p:blipFill>
        <p:spPr>
          <a:xfrm rot="20966775">
            <a:off x="2136094" y="2095644"/>
            <a:ext cx="2274916" cy="34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07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повести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«Рыжик»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И. Свирского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9685">
            <a:off x="2179096" y="2117635"/>
            <a:ext cx="2253134" cy="34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3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повести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«Собака </a:t>
            </a:r>
            <a:r>
              <a:rPr lang="ru-RU" sz="3600" dirty="0" err="1" smtClean="0">
                <a:solidFill>
                  <a:srgbClr val="990033"/>
                </a:solidFill>
                <a:latin typeface="Tolstyak" pitchFamily="82" charset="0"/>
              </a:rPr>
              <a:t>Баскервилей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Конан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Дойля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6485">
            <a:off x="2147162" y="2110213"/>
            <a:ext cx="2241935" cy="3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7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83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«Первые люди 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на Луне»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Г. Уэллса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8"/>
          <a:stretch/>
        </p:blipFill>
        <p:spPr>
          <a:xfrm rot="20880100">
            <a:off x="2161513" y="2246587"/>
            <a:ext cx="2139999" cy="33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67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4848" y="548680"/>
            <a:ext cx="42839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пьес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«Незнакомка»,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«Балаганчик»,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«Король на площади»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А. Блока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8744">
            <a:off x="2313741" y="2280036"/>
            <a:ext cx="2116510" cy="33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1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4848" y="548680"/>
            <a:ext cx="4283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110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«Белый клык»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Д.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Л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ондон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 (1906)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6682">
            <a:off x="2183166" y="2234906"/>
            <a:ext cx="2289116" cy="33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48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4848" y="548680"/>
            <a:ext cx="4283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105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рассказа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«Гранатовый браслет»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И. Куприна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(1911)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1" b="3561"/>
          <a:stretch/>
        </p:blipFill>
        <p:spPr>
          <a:xfrm rot="21136178">
            <a:off x="2276515" y="2129310"/>
            <a:ext cx="2316864" cy="33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73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620688"/>
            <a:ext cx="4139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435 лет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книги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«Острожская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Библия»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Ивана Фёдорова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(1581)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0528">
            <a:off x="2023215" y="2134631"/>
            <a:ext cx="2416219" cy="33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16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4848" y="548680"/>
            <a:ext cx="42839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100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«Портрет    художника в   юности»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Д. Джойса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(1916)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0591">
            <a:off x="2294961" y="2162461"/>
            <a:ext cx="2254697" cy="33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1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4556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издания сборника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стихотворений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«Подорожник»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А. А. Ахматовой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9703">
            <a:off x="2246359" y="2230137"/>
            <a:ext cx="2266925" cy="33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7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издания сборника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стихотворений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  «Шатёр»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Н. Гумилёва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9479">
            <a:off x="2185091" y="2187206"/>
            <a:ext cx="2192796" cy="33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4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стихотворению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  «Что ни страница, то слон, то львица»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В. В. Маяковского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1813">
            <a:off x="2278867" y="2181311"/>
            <a:ext cx="2317018" cy="33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2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первой публикации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«Земля Санникова, или Последние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онкилоны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В. А. Обручева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3394">
            <a:off x="2241586" y="2249483"/>
            <a:ext cx="2069937" cy="32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7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выхода в свет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«Город Градов»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А. П. Платонова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5686">
            <a:off x="2156517" y="2194104"/>
            <a:ext cx="2256145" cy="32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1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пьесы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«Любовь Яровая»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К. А.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Тренева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1"/>
          <a:stretch/>
        </p:blipFill>
        <p:spPr>
          <a:xfrm rot="20931134">
            <a:off x="2215320" y="2230951"/>
            <a:ext cx="2154469" cy="32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47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5568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написания стихотворений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Федорино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 горе»,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«Путаница»,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«Телефон»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К. И. Чуковского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2524">
            <a:off x="2180994" y="2306655"/>
            <a:ext cx="2410709" cy="30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8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сборника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«Донские рассказы»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М. А. Шолохова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1" r="19760" b="4640"/>
          <a:stretch/>
        </p:blipFill>
        <p:spPr>
          <a:xfrm rot="21090126">
            <a:off x="2210790" y="2259172"/>
            <a:ext cx="2222254" cy="32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78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первого отдельного издания книги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«Винни Пух»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А. А.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Милна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8509">
            <a:off x="2242363" y="2274738"/>
            <a:ext cx="2161291" cy="32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03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283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415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трагедии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«Гамлет»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Уильяма Шекспира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(1601)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0897">
            <a:off x="2122707" y="2147255"/>
            <a:ext cx="2325078" cy="34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68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выхода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«И восходит солнце»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(«Фиеста»)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 Э. Хемингуэя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3367">
            <a:off x="2268071" y="2258350"/>
            <a:ext cx="2099094" cy="32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7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556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«Золотой теленок»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И. Ильфа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 Е. Петрова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5254">
            <a:off x="2288545" y="2288321"/>
            <a:ext cx="2222761" cy="31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71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556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издания автобиографической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«Охранная грамота»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Б. Л. Пастернака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7806">
            <a:off x="2298886" y="2355092"/>
            <a:ext cx="2076824" cy="31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54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издания сборника стихотворений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«Игрушки»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Л.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Барто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0870">
            <a:off x="2133919" y="2354318"/>
            <a:ext cx="2490625" cy="31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66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издания первой части трилогии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«Старая крепость»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П. Беляева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1938">
            <a:off x="2269818" y="2351053"/>
            <a:ext cx="2253041" cy="3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86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рассказа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«Голубая чашка»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П.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айдара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7502">
            <a:off x="2191032" y="2407693"/>
            <a:ext cx="2311653" cy="30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96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 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«Белеет парус одинокий»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П. Катаева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0259">
            <a:off x="2173273" y="2308144"/>
            <a:ext cx="2096516" cy="31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66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отдельной книгой поэмы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«Дядя Стёпа»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С. В. Михалкова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1291">
            <a:off x="2092012" y="2308982"/>
            <a:ext cx="2342516" cy="32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4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556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поэмы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«Страна </a:t>
            </a:r>
            <a:r>
              <a:rPr lang="ru-RU" sz="3200" dirty="0" err="1">
                <a:solidFill>
                  <a:srgbClr val="990033"/>
                </a:solidFill>
                <a:latin typeface="Tolstyak" pitchFamily="82" charset="0"/>
              </a:rPr>
              <a:t>М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уравия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Т. Твардовского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2" b="4568"/>
          <a:stretch/>
        </p:blipFill>
        <p:spPr>
          <a:xfrm rot="20824625">
            <a:off x="2103908" y="2378747"/>
            <a:ext cx="2343215" cy="31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85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836712"/>
            <a:ext cx="45568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написания и издания повести-сказки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«Золотой ключик, 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или Приключения Буратино»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Н. Толстого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5158">
            <a:off x="2046373" y="2313698"/>
            <a:ext cx="2465144" cy="31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80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82615" y="764704"/>
            <a:ext cx="4283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410 лет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пьесы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«Макбет»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Уильяма Шекспира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(1606)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92"/>
          <a:stretch/>
        </p:blipFill>
        <p:spPr>
          <a:xfrm rot="20713102">
            <a:off x="2157935" y="2082221"/>
            <a:ext cx="2304256" cy="34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9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836712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«Унесенные ветром»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М. Митчелл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2650">
            <a:off x="2179339" y="2323168"/>
            <a:ext cx="2032515" cy="32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11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836712"/>
            <a:ext cx="4211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80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романа-антиутопии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«Война с саламандрами»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К. Чапека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(1936)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8481">
            <a:off x="2140019" y="2279128"/>
            <a:ext cx="218206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37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написания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 публикации рассказа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«Честное слово»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Л. Пантелеева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(1941)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5961">
            <a:off x="2100081" y="2306954"/>
            <a:ext cx="2244316" cy="31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29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книги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«По следам Робинзона»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Н. М. Верзилина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(1946)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7649">
            <a:off x="2183578" y="2419136"/>
            <a:ext cx="2209760" cy="30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26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«Четвертая высота»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Е. Ильиной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(1946)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5797">
            <a:off x="2077991" y="2243589"/>
            <a:ext cx="2368966" cy="35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02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«Знаменитый сыщик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Калле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 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Блюмквист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Линдгрен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(1946)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7599">
            <a:off x="2080906" y="2378976"/>
            <a:ext cx="2294970" cy="30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18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«Витя Малеев 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в школе и дома»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Н. Н. Носова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8867">
            <a:off x="2092078" y="2393942"/>
            <a:ext cx="2287851" cy="29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73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«Астронавты»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Лема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0" r="16842"/>
          <a:stretch/>
        </p:blipFill>
        <p:spPr>
          <a:xfrm rot="20795488">
            <a:off x="2104491" y="2349789"/>
            <a:ext cx="2247546" cy="32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сказки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«Приключения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Чиполлино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Родари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6093">
            <a:off x="2099512" y="2319359"/>
            <a:ext cx="2384942" cy="31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0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«Над пропастью 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во ржи»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Д. Сэлинджера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1" r="17870"/>
          <a:stretch/>
        </p:blipFill>
        <p:spPr>
          <a:xfrm rot="20874442">
            <a:off x="2159040" y="2319057"/>
            <a:ext cx="2128499" cy="33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3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836712"/>
            <a:ext cx="42839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345 лет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комедии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«Мещанин</a:t>
            </a:r>
            <a:b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во дворянстве»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Ж.Б. Мольера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(1671)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55670">
            <a:off x="2190879" y="2145281"/>
            <a:ext cx="2161031" cy="34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0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4211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первому  послереволюционному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изданию в СССР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Библии и Нового Завета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8742">
            <a:off x="3012004" y="1916111"/>
            <a:ext cx="1641404" cy="22673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2481" r="5614" b="4641"/>
          <a:stretch/>
        </p:blipFill>
        <p:spPr>
          <a:xfrm rot="20971414">
            <a:off x="2090667" y="3409270"/>
            <a:ext cx="1629233" cy="22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7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67658" y="90872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«Бронзовая птица»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Н. Рыбакова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9584">
            <a:off x="2148880" y="2365270"/>
            <a:ext cx="2104196" cy="30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5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67658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сказки-пьесы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«Обыкновенное чудо»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Е. Л. Шварца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3881">
            <a:off x="2186020" y="2295320"/>
            <a:ext cx="2092018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23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«Моя семья 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и другие звери»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Даррела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7027">
            <a:off x="2152864" y="2290617"/>
            <a:ext cx="2266903" cy="32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28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книги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</a:t>
            </a:r>
            <a:r>
              <a:rPr lang="ru-RU" sz="3200" dirty="0" err="1" smtClean="0">
                <a:solidFill>
                  <a:srgbClr val="990033"/>
                </a:solidFill>
                <a:latin typeface="Tolstyak" pitchFamily="82" charset="0"/>
              </a:rPr>
              <a:t>Расмус</a:t>
            </a:r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-бродяга»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Линдгрен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9412">
            <a:off x="2164667" y="2251643"/>
            <a:ext cx="2142961" cy="3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86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сказки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«Маленький Водяной»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О.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Пройслер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(1956)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" r="1509" b="650"/>
          <a:stretch/>
        </p:blipFill>
        <p:spPr>
          <a:xfrm rot="21075235">
            <a:off x="2143719" y="2279415"/>
            <a:ext cx="2177829" cy="32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67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написания романа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«Звездный билет»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П. Аксенова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8926">
            <a:off x="2050048" y="2383394"/>
            <a:ext cx="2238334" cy="29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50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первой книги В.Ю. Драгунского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«Он живой и светится»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4890">
            <a:off x="1977103" y="2430131"/>
            <a:ext cx="2487300" cy="29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рассказа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«Приключения Толи Клюквина»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Н. Н. Носова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0" t="4641" r="20705" b="5900"/>
          <a:stretch/>
        </p:blipFill>
        <p:spPr>
          <a:xfrm rot="21140248">
            <a:off x="2026096" y="2360445"/>
            <a:ext cx="2536276" cy="30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24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первого издания сборника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«Товарищам детям»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Б.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Заходера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0466">
            <a:off x="2205099" y="2428217"/>
            <a:ext cx="2176821" cy="30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6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908720"/>
            <a:ext cx="3995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290 лет</a:t>
            </a:r>
            <a:b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публикации сатиры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«Путешествие Гулливера»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Дж. Свифта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(1726)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26178">
            <a:off x="2007328" y="2157534"/>
            <a:ext cx="2569943" cy="33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6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книги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«Подводная газета»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Н. И. Сладкова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7" t="5775" r="9177" b="8043"/>
          <a:stretch/>
        </p:blipFill>
        <p:spPr>
          <a:xfrm rot="20882006">
            <a:off x="2261466" y="2533275"/>
            <a:ext cx="2086438" cy="293646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281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«Крокодил Гена и его друзья»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Э. Н. Успенского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  </a:t>
            </a:r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36" r="16736"/>
          <a:stretch/>
        </p:blipFill>
        <p:spPr>
          <a:xfrm rot="21246643">
            <a:off x="2215821" y="2292446"/>
            <a:ext cx="2203366" cy="33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88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4211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первой публикации сказочной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«Маленькое привидение»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О.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Пройслер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(1966)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8780">
            <a:off x="2205323" y="2316999"/>
            <a:ext cx="2141285" cy="31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36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книги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«Трилогия о Незнайке»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Н. Н. Носова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6582">
            <a:off x="2095968" y="2278111"/>
            <a:ext cx="2457840" cy="30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86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«Обитаемый остров»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и Б. Стругацких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1688">
            <a:off x="2260124" y="2403660"/>
            <a:ext cx="1975420" cy="30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5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45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«Белый Бим, Черное ухо»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Г. Н.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Троепольского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olstyak" pitchFamily="82" charset="0"/>
            </a:endParaRP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(1971)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" t="3752"/>
          <a:stretch/>
        </p:blipFill>
        <p:spPr>
          <a:xfrm rot="21038494">
            <a:off x="2197570" y="2224433"/>
            <a:ext cx="2286011" cy="33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33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издания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«Безумная Евдокия»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А. Г. Алексина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86"/>
          <a:stretch/>
        </p:blipFill>
        <p:spPr>
          <a:xfrm rot="21086685">
            <a:off x="2343584" y="2412181"/>
            <a:ext cx="2051691" cy="3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04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в журнале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«Царь-рыба»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П. Астафьева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0991">
            <a:off x="2298532" y="2387358"/>
            <a:ext cx="2090582" cy="31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3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995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публикации в журнале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«Прощание с Матерой»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В. Г. Распутина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6520">
            <a:off x="2247246" y="2367911"/>
            <a:ext cx="2315271" cy="30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2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283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со времени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выхода в свет повести</a:t>
            </a:r>
          </a:p>
          <a:p>
            <a:pPr algn="ctr"/>
            <a: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  <a:t>«Дом на набережной»</a:t>
            </a:r>
            <a:br>
              <a:rPr lang="ru-RU" sz="3200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olstyak" pitchFamily="82" charset="0"/>
              </a:rPr>
              <a:t>Ю. В. Трифонова</a:t>
            </a:r>
          </a:p>
          <a:p>
            <a:pPr algn="ctr"/>
            <a:r>
              <a:rPr lang="ru-RU" sz="3600" dirty="0" smtClean="0">
                <a:solidFill>
                  <a:srgbClr val="990033"/>
                </a:solidFill>
                <a:latin typeface="Tolstyak" pitchFamily="82" charset="0"/>
              </a:rPr>
              <a:t>(1976)</a:t>
            </a:r>
            <a:endParaRPr lang="ru-RU" sz="3600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7013">
            <a:off x="2224952" y="2245293"/>
            <a:ext cx="2286465" cy="34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16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10521</TotalTime>
  <Words>985</Words>
  <Application>Microsoft Office PowerPoint</Application>
  <PresentationFormat>Экран (4:3)</PresentationFormat>
  <Paragraphs>448</Paragraphs>
  <Slides>106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0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Burova</dc:creator>
  <cp:lastModifiedBy>ИТиИД</cp:lastModifiedBy>
  <cp:revision>2513</cp:revision>
  <dcterms:created xsi:type="dcterms:W3CDTF">2014-06-23T06:22:35Z</dcterms:created>
  <dcterms:modified xsi:type="dcterms:W3CDTF">2016-01-11T08:15:39Z</dcterms:modified>
</cp:coreProperties>
</file>