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3"/>
  </p:sldMasterIdLst>
  <p:notesMasterIdLst>
    <p:notesMasterId r:id="rId13"/>
  </p:notesMasterIdLst>
  <p:handoutMasterIdLst>
    <p:handoutMasterId r:id="rId14"/>
  </p:handoutMasterIdLst>
  <p:sldIdLst>
    <p:sldId id="282" r:id="rId4"/>
    <p:sldId id="304" r:id="rId5"/>
    <p:sldId id="303" r:id="rId6"/>
    <p:sldId id="307" r:id="rId7"/>
    <p:sldId id="305" r:id="rId8"/>
    <p:sldId id="306" r:id="rId9"/>
    <p:sldId id="293" r:id="rId10"/>
    <p:sldId id="308" r:id="rId11"/>
    <p:sldId id="296" r:id="rId12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B4F8"/>
    <a:srgbClr val="14EA04"/>
    <a:srgbClr val="F25C00"/>
    <a:srgbClr val="E9C0FC"/>
    <a:srgbClr val="CC49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6E25E649-3F16-4E02-A733-19D2CDBF48F0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31" autoAdjust="0"/>
  </p:normalViewPr>
  <p:slideViewPr>
    <p:cSldViewPr snapToGrid="0">
      <p:cViewPr varScale="1">
        <p:scale>
          <a:sx n="79" d="100"/>
          <a:sy n="79" d="100"/>
        </p:scale>
        <p:origin x="-84" y="-64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microsoft.com/office/2015/10/relationships/revisionInfo" Target="revisionInfo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F8DD750-E9C8-498E-B02F-A465CB2BB798}" type="datetime1">
              <a:rPr lang="ru-RU" smtClean="0"/>
              <a:t>27.09.2019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2C0B10-7CAE-41E4-AB02-7E8B1FF2B89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87C6E7-B645-4B70-AC63-7A575D94CEB1}" type="datetime1">
              <a:rPr lang="ru-RU" smtClean="0"/>
              <a:pPr/>
              <a:t>27.09.2019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530193B-564F-4854-8A52-728F3FB19C8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300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7841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3008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5929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5" name="Подзаголовок 2">
            <a:extLst>
              <a:ext uri="{FF2B5EF4-FFF2-40B4-BE49-F238E27FC236}">
                <a16:creationId xmlns="" xmlns:a16="http://schemas.microsoft.com/office/drawing/2014/main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A47F3D0-41FC-4430-9F9E-1F78A18D65F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="" xmlns:a16="http://schemas.microsoft.com/office/drawing/2014/main" id="{2ED798F6-1F12-46CE-9AFD-CC66555A191D}"/>
              </a:ext>
            </a:extLst>
          </p:cNvPr>
          <p:cNvSpPr>
            <a:spLocks noGrp="1"/>
          </p:cNvSpPr>
          <p:nvPr>
            <p:ph type="ftr" sz="quarter" idx="34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лайд с благодарнос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DD31C544-1372-4B34-8149-B6058B8CC577}"/>
              </a:ext>
            </a:extLst>
          </p:cNvPr>
          <p:cNvSpPr/>
          <p:nvPr userDrawn="1"/>
        </p:nvSpPr>
        <p:spPr>
          <a:xfrm>
            <a:off x="11793520" y="0"/>
            <a:ext cx="35276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7B2598CA-3443-4098-80E7-1F16DC9A13CC}"/>
              </a:ext>
            </a:extLst>
          </p:cNvPr>
          <p:cNvSpPr/>
          <p:nvPr userDrawn="1"/>
        </p:nvSpPr>
        <p:spPr>
          <a:xfrm rot="5400000">
            <a:off x="8740140" y="3406142"/>
            <a:ext cx="6857999" cy="45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Рисунок 11">
            <a:extLst>
              <a:ext uri="{FF2B5EF4-FFF2-40B4-BE49-F238E27FC236}">
                <a16:creationId xmlns="" xmlns:a16="http://schemas.microsoft.com/office/drawing/2014/main" id="{BE421EAA-68E8-4AED-BA2F-01A6AC66859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0655455" cy="6858000"/>
          </a:xfrm>
          <a:custGeom>
            <a:avLst/>
            <a:gdLst>
              <a:gd name="connsiteX0" fmla="*/ 8526285 w 10655455"/>
              <a:gd name="connsiteY0" fmla="*/ 6283111 h 6858000"/>
              <a:gd name="connsiteX1" fmla="*/ 10157124 w 10655455"/>
              <a:gd name="connsiteY1" fmla="*/ 6283111 h 6858000"/>
              <a:gd name="connsiteX2" fmla="*/ 10407209 w 10655455"/>
              <a:gd name="connsiteY2" fmla="*/ 6430504 h 6858000"/>
              <a:gd name="connsiteX3" fmla="*/ 10606716 w 10655455"/>
              <a:gd name="connsiteY3" fmla="*/ 6774068 h 6858000"/>
              <a:gd name="connsiteX4" fmla="*/ 10655455 w 10655455"/>
              <a:gd name="connsiteY4" fmla="*/ 6858000 h 6858000"/>
              <a:gd name="connsiteX5" fmla="*/ 8025501 w 10655455"/>
              <a:gd name="connsiteY5" fmla="*/ 6858000 h 6858000"/>
              <a:gd name="connsiteX6" fmla="*/ 8129453 w 10655455"/>
              <a:gd name="connsiteY6" fmla="*/ 6678214 h 6858000"/>
              <a:gd name="connsiteX7" fmla="*/ 8272677 w 10655455"/>
              <a:gd name="connsiteY7" fmla="*/ 6430504 h 6858000"/>
              <a:gd name="connsiteX8" fmla="*/ 8526285 w 10655455"/>
              <a:gd name="connsiteY8" fmla="*/ 6283111 h 6858000"/>
              <a:gd name="connsiteX9" fmla="*/ 8508611 w 10655455"/>
              <a:gd name="connsiteY9" fmla="*/ 4776272 h 6858000"/>
              <a:gd name="connsiteX10" fmla="*/ 9153763 w 10655455"/>
              <a:gd name="connsiteY10" fmla="*/ 4776272 h 6858000"/>
              <a:gd name="connsiteX11" fmla="*/ 9252696 w 10655455"/>
              <a:gd name="connsiteY11" fmla="*/ 4834580 h 6858000"/>
              <a:gd name="connsiteX12" fmla="*/ 9575969 w 10655455"/>
              <a:gd name="connsiteY12" fmla="*/ 5391278 h 6858000"/>
              <a:gd name="connsiteX13" fmla="*/ 9575969 w 10655455"/>
              <a:gd name="connsiteY13" fmla="*/ 5505116 h 6858000"/>
              <a:gd name="connsiteX14" fmla="*/ 9252696 w 10655455"/>
              <a:gd name="connsiteY14" fmla="*/ 6061815 h 6858000"/>
              <a:gd name="connsiteX15" fmla="*/ 9153763 w 10655455"/>
              <a:gd name="connsiteY15" fmla="*/ 6120122 h 6858000"/>
              <a:gd name="connsiteX16" fmla="*/ 8508611 w 10655455"/>
              <a:gd name="connsiteY16" fmla="*/ 6120122 h 6858000"/>
              <a:gd name="connsiteX17" fmla="*/ 8408284 w 10655455"/>
              <a:gd name="connsiteY17" fmla="*/ 6061815 h 6858000"/>
              <a:gd name="connsiteX18" fmla="*/ 8086404 w 10655455"/>
              <a:gd name="connsiteY18" fmla="*/ 5505116 h 6858000"/>
              <a:gd name="connsiteX19" fmla="*/ 8086404 w 10655455"/>
              <a:gd name="connsiteY19" fmla="*/ 5391278 h 6858000"/>
              <a:gd name="connsiteX20" fmla="*/ 8408284 w 10655455"/>
              <a:gd name="connsiteY20" fmla="*/ 4834580 h 6858000"/>
              <a:gd name="connsiteX21" fmla="*/ 8508611 w 10655455"/>
              <a:gd name="connsiteY21" fmla="*/ 4776272 h 6858000"/>
              <a:gd name="connsiteX22" fmla="*/ 8438383 w 10655455"/>
              <a:gd name="connsiteY22" fmla="*/ 4182594 h 6858000"/>
              <a:gd name="connsiteX23" fmla="*/ 8671249 w 10655455"/>
              <a:gd name="connsiteY23" fmla="*/ 4182594 h 6858000"/>
              <a:gd name="connsiteX24" fmla="*/ 8706958 w 10655455"/>
              <a:gd name="connsiteY24" fmla="*/ 4203640 h 6858000"/>
              <a:gd name="connsiteX25" fmla="*/ 8823642 w 10655455"/>
              <a:gd name="connsiteY25" fmla="*/ 4404579 h 6858000"/>
              <a:gd name="connsiteX26" fmla="*/ 8823642 w 10655455"/>
              <a:gd name="connsiteY26" fmla="*/ 4445668 h 6858000"/>
              <a:gd name="connsiteX27" fmla="*/ 8706958 w 10655455"/>
              <a:gd name="connsiteY27" fmla="*/ 4646606 h 6858000"/>
              <a:gd name="connsiteX28" fmla="*/ 8671249 w 10655455"/>
              <a:gd name="connsiteY28" fmla="*/ 4667652 h 6858000"/>
              <a:gd name="connsiteX29" fmla="*/ 8438383 w 10655455"/>
              <a:gd name="connsiteY29" fmla="*/ 4667652 h 6858000"/>
              <a:gd name="connsiteX30" fmla="*/ 8402170 w 10655455"/>
              <a:gd name="connsiteY30" fmla="*/ 4646606 h 6858000"/>
              <a:gd name="connsiteX31" fmla="*/ 8285989 w 10655455"/>
              <a:gd name="connsiteY31" fmla="*/ 4445668 h 6858000"/>
              <a:gd name="connsiteX32" fmla="*/ 8285989 w 10655455"/>
              <a:gd name="connsiteY32" fmla="*/ 4404579 h 6858000"/>
              <a:gd name="connsiteX33" fmla="*/ 8402170 w 10655455"/>
              <a:gd name="connsiteY33" fmla="*/ 4203640 h 6858000"/>
              <a:gd name="connsiteX34" fmla="*/ 8438383 w 10655455"/>
              <a:gd name="connsiteY34" fmla="*/ 4182594 h 6858000"/>
              <a:gd name="connsiteX35" fmla="*/ 7678681 w 10655455"/>
              <a:gd name="connsiteY35" fmla="*/ 3459104 h 6858000"/>
              <a:gd name="connsiteX36" fmla="*/ 8119685 w 10655455"/>
              <a:gd name="connsiteY36" fmla="*/ 3459104 h 6858000"/>
              <a:gd name="connsiteX37" fmla="*/ 8187313 w 10655455"/>
              <a:gd name="connsiteY37" fmla="*/ 3498961 h 6858000"/>
              <a:gd name="connsiteX38" fmla="*/ 8408292 w 10655455"/>
              <a:gd name="connsiteY38" fmla="*/ 3879501 h 6858000"/>
              <a:gd name="connsiteX39" fmla="*/ 8408292 w 10655455"/>
              <a:gd name="connsiteY39" fmla="*/ 3957318 h 6858000"/>
              <a:gd name="connsiteX40" fmla="*/ 8187313 w 10655455"/>
              <a:gd name="connsiteY40" fmla="*/ 4337857 h 6858000"/>
              <a:gd name="connsiteX41" fmla="*/ 8119685 w 10655455"/>
              <a:gd name="connsiteY41" fmla="*/ 4377714 h 6858000"/>
              <a:gd name="connsiteX42" fmla="*/ 7678681 w 10655455"/>
              <a:gd name="connsiteY42" fmla="*/ 4377714 h 6858000"/>
              <a:gd name="connsiteX43" fmla="*/ 7610101 w 10655455"/>
              <a:gd name="connsiteY43" fmla="*/ 4337857 h 6858000"/>
              <a:gd name="connsiteX44" fmla="*/ 7390076 w 10655455"/>
              <a:gd name="connsiteY44" fmla="*/ 3957318 h 6858000"/>
              <a:gd name="connsiteX45" fmla="*/ 7390076 w 10655455"/>
              <a:gd name="connsiteY45" fmla="*/ 3879501 h 6858000"/>
              <a:gd name="connsiteX46" fmla="*/ 7610101 w 10655455"/>
              <a:gd name="connsiteY46" fmla="*/ 3498961 h 6858000"/>
              <a:gd name="connsiteX47" fmla="*/ 7678681 w 10655455"/>
              <a:gd name="connsiteY47" fmla="*/ 3459104 h 6858000"/>
              <a:gd name="connsiteX48" fmla="*/ 9108816 w 10655455"/>
              <a:gd name="connsiteY48" fmla="*/ 2082751 h 6858000"/>
              <a:gd name="connsiteX49" fmla="*/ 9876937 w 10655455"/>
              <a:gd name="connsiteY49" fmla="*/ 2082751 h 6858000"/>
              <a:gd name="connsiteX50" fmla="*/ 9994727 w 10655455"/>
              <a:gd name="connsiteY50" fmla="*/ 2152172 h 6858000"/>
              <a:gd name="connsiteX51" fmla="*/ 10379617 w 10655455"/>
              <a:gd name="connsiteY51" fmla="*/ 2814978 h 6858000"/>
              <a:gd name="connsiteX52" fmla="*/ 10379617 w 10655455"/>
              <a:gd name="connsiteY52" fmla="*/ 2950515 h 6858000"/>
              <a:gd name="connsiteX53" fmla="*/ 9994727 w 10655455"/>
              <a:gd name="connsiteY53" fmla="*/ 3613321 h 6858000"/>
              <a:gd name="connsiteX54" fmla="*/ 9876937 w 10655455"/>
              <a:gd name="connsiteY54" fmla="*/ 3682742 h 6858000"/>
              <a:gd name="connsiteX55" fmla="*/ 9108816 w 10655455"/>
              <a:gd name="connsiteY55" fmla="*/ 3682742 h 6858000"/>
              <a:gd name="connsiteX56" fmla="*/ 8989367 w 10655455"/>
              <a:gd name="connsiteY56" fmla="*/ 3613321 h 6858000"/>
              <a:gd name="connsiteX57" fmla="*/ 8606137 w 10655455"/>
              <a:gd name="connsiteY57" fmla="*/ 2950515 h 6858000"/>
              <a:gd name="connsiteX58" fmla="*/ 8606137 w 10655455"/>
              <a:gd name="connsiteY58" fmla="*/ 2814978 h 6858000"/>
              <a:gd name="connsiteX59" fmla="*/ 8989367 w 10655455"/>
              <a:gd name="connsiteY59" fmla="*/ 2152172 h 6858000"/>
              <a:gd name="connsiteX60" fmla="*/ 9108816 w 10655455"/>
              <a:gd name="connsiteY60" fmla="*/ 2082751 h 6858000"/>
              <a:gd name="connsiteX61" fmla="*/ 1321854 w 10655455"/>
              <a:gd name="connsiteY61" fmla="*/ 2071857 h 6858000"/>
              <a:gd name="connsiteX62" fmla="*/ 5365317 w 10655455"/>
              <a:gd name="connsiteY62" fmla="*/ 2071857 h 6858000"/>
              <a:gd name="connsiteX63" fmla="*/ 5985373 w 10655455"/>
              <a:gd name="connsiteY63" fmla="*/ 2437296 h 6858000"/>
              <a:gd name="connsiteX64" fmla="*/ 8011470 w 10655455"/>
              <a:gd name="connsiteY64" fmla="*/ 5926372 h 6858000"/>
              <a:gd name="connsiteX65" fmla="*/ 8011470 w 10655455"/>
              <a:gd name="connsiteY65" fmla="*/ 6639850 h 6858000"/>
              <a:gd name="connsiteX66" fmla="*/ 7904625 w 10655455"/>
              <a:gd name="connsiteY66" fmla="*/ 6823844 h 6858000"/>
              <a:gd name="connsiteX67" fmla="*/ 7884791 w 10655455"/>
              <a:gd name="connsiteY67" fmla="*/ 6858000 h 6858000"/>
              <a:gd name="connsiteX68" fmla="*/ 0 w 10655455"/>
              <a:gd name="connsiteY68" fmla="*/ 6858000 h 6858000"/>
              <a:gd name="connsiteX69" fmla="*/ 0 w 10655455"/>
              <a:gd name="connsiteY69" fmla="*/ 3635967 h 6858000"/>
              <a:gd name="connsiteX70" fmla="*/ 27177 w 10655455"/>
              <a:gd name="connsiteY70" fmla="*/ 3588964 h 6858000"/>
              <a:gd name="connsiteX71" fmla="*/ 693065 w 10655455"/>
              <a:gd name="connsiteY71" fmla="*/ 2437296 h 6858000"/>
              <a:gd name="connsiteX72" fmla="*/ 1321854 w 10655455"/>
              <a:gd name="connsiteY72" fmla="*/ 2071857 h 6858000"/>
              <a:gd name="connsiteX73" fmla="*/ 6786399 w 10655455"/>
              <a:gd name="connsiteY73" fmla="*/ 753840 h 6858000"/>
              <a:gd name="connsiteX74" fmla="*/ 8025968 w 10655455"/>
              <a:gd name="connsiteY74" fmla="*/ 753840 h 6858000"/>
              <a:gd name="connsiteX75" fmla="*/ 8216053 w 10655455"/>
              <a:gd name="connsiteY75" fmla="*/ 865869 h 6858000"/>
              <a:gd name="connsiteX76" fmla="*/ 8837177 w 10655455"/>
              <a:gd name="connsiteY76" fmla="*/ 1935484 h 6858000"/>
              <a:gd name="connsiteX77" fmla="*/ 8837177 w 10655455"/>
              <a:gd name="connsiteY77" fmla="*/ 2154207 h 6858000"/>
              <a:gd name="connsiteX78" fmla="*/ 8216053 w 10655455"/>
              <a:gd name="connsiteY78" fmla="*/ 3223823 h 6858000"/>
              <a:gd name="connsiteX79" fmla="*/ 8025968 w 10655455"/>
              <a:gd name="connsiteY79" fmla="*/ 3335852 h 6858000"/>
              <a:gd name="connsiteX80" fmla="*/ 6786399 w 10655455"/>
              <a:gd name="connsiteY80" fmla="*/ 3335852 h 6858000"/>
              <a:gd name="connsiteX81" fmla="*/ 6593637 w 10655455"/>
              <a:gd name="connsiteY81" fmla="*/ 3223823 h 6858000"/>
              <a:gd name="connsiteX82" fmla="*/ 5975192 w 10655455"/>
              <a:gd name="connsiteY82" fmla="*/ 2154207 h 6858000"/>
              <a:gd name="connsiteX83" fmla="*/ 5975192 w 10655455"/>
              <a:gd name="connsiteY83" fmla="*/ 1935484 h 6858000"/>
              <a:gd name="connsiteX84" fmla="*/ 6593637 w 10655455"/>
              <a:gd name="connsiteY84" fmla="*/ 865869 h 6858000"/>
              <a:gd name="connsiteX85" fmla="*/ 6786399 w 10655455"/>
              <a:gd name="connsiteY85" fmla="*/ 753840 h 6858000"/>
              <a:gd name="connsiteX86" fmla="*/ 0 w 10655455"/>
              <a:gd name="connsiteY86" fmla="*/ 0 h 6858000"/>
              <a:gd name="connsiteX87" fmla="*/ 6966294 w 10655455"/>
              <a:gd name="connsiteY87" fmla="*/ 0 h 6858000"/>
              <a:gd name="connsiteX88" fmla="*/ 6852387 w 10655455"/>
              <a:gd name="connsiteY88" fmla="*/ 196155 h 6858000"/>
              <a:gd name="connsiteX89" fmla="*/ 6043321 w 10655455"/>
              <a:gd name="connsiteY89" fmla="*/ 1589421 h 6858000"/>
              <a:gd name="connsiteX90" fmla="*/ 5423265 w 10655455"/>
              <a:gd name="connsiteY90" fmla="*/ 1954861 h 6858000"/>
              <a:gd name="connsiteX91" fmla="*/ 1379802 w 10655455"/>
              <a:gd name="connsiteY91" fmla="*/ 1954861 h 6858000"/>
              <a:gd name="connsiteX92" fmla="*/ 751013 w 10655455"/>
              <a:gd name="connsiteY92" fmla="*/ 1589421 h 6858000"/>
              <a:gd name="connsiteX93" fmla="*/ 1951 w 10655455"/>
              <a:gd name="connsiteY93" fmla="*/ 293901 h 6858000"/>
              <a:gd name="connsiteX94" fmla="*/ 0 w 10655455"/>
              <a:gd name="connsiteY94" fmla="*/ 29052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10655455" h="6858000">
                <a:moveTo>
                  <a:pt x="8526285" y="6283111"/>
                </a:moveTo>
                <a:cubicBezTo>
                  <a:pt x="8526285" y="6283111"/>
                  <a:pt x="8526285" y="6283111"/>
                  <a:pt x="10157124" y="6283111"/>
                </a:cubicBezTo>
                <a:cubicBezTo>
                  <a:pt x="10259271" y="6283111"/>
                  <a:pt x="10357896" y="6339261"/>
                  <a:pt x="10407209" y="6430504"/>
                </a:cubicBezTo>
                <a:cubicBezTo>
                  <a:pt x="10407209" y="6430504"/>
                  <a:pt x="10407209" y="6430504"/>
                  <a:pt x="10606716" y="6774068"/>
                </a:cubicBezTo>
                <a:lnTo>
                  <a:pt x="10655455" y="6858000"/>
                </a:lnTo>
                <a:lnTo>
                  <a:pt x="8025501" y="6858000"/>
                </a:lnTo>
                <a:lnTo>
                  <a:pt x="8129453" y="6678214"/>
                </a:lnTo>
                <a:cubicBezTo>
                  <a:pt x="8174148" y="6600912"/>
                  <a:pt x="8221824" y="6518457"/>
                  <a:pt x="8272677" y="6430504"/>
                </a:cubicBezTo>
                <a:cubicBezTo>
                  <a:pt x="8325512" y="6339261"/>
                  <a:pt x="8420615" y="6283111"/>
                  <a:pt x="8526285" y="6283111"/>
                </a:cubicBezTo>
                <a:close/>
                <a:moveTo>
                  <a:pt x="8508611" y="4776272"/>
                </a:moveTo>
                <a:cubicBezTo>
                  <a:pt x="8508611" y="4776272"/>
                  <a:pt x="8508611" y="4776272"/>
                  <a:pt x="9153763" y="4776272"/>
                </a:cubicBezTo>
                <a:cubicBezTo>
                  <a:pt x="9194173" y="4776272"/>
                  <a:pt x="9233188" y="4798484"/>
                  <a:pt x="9252696" y="4834580"/>
                </a:cubicBezTo>
                <a:cubicBezTo>
                  <a:pt x="9252696" y="4834580"/>
                  <a:pt x="9252696" y="4834580"/>
                  <a:pt x="9575969" y="5391278"/>
                </a:cubicBezTo>
                <a:cubicBezTo>
                  <a:pt x="9596871" y="5425985"/>
                  <a:pt x="9596871" y="5470409"/>
                  <a:pt x="9575969" y="5505116"/>
                </a:cubicBezTo>
                <a:cubicBezTo>
                  <a:pt x="9575969" y="5505116"/>
                  <a:pt x="9575969" y="5505116"/>
                  <a:pt x="9252696" y="6061815"/>
                </a:cubicBezTo>
                <a:cubicBezTo>
                  <a:pt x="9233188" y="6097909"/>
                  <a:pt x="9194173" y="6120122"/>
                  <a:pt x="9153763" y="6120122"/>
                </a:cubicBezTo>
                <a:cubicBezTo>
                  <a:pt x="9153763" y="6120122"/>
                  <a:pt x="9153763" y="6120122"/>
                  <a:pt x="8508611" y="6120122"/>
                </a:cubicBezTo>
                <a:cubicBezTo>
                  <a:pt x="8466808" y="6120122"/>
                  <a:pt x="8429186" y="6097909"/>
                  <a:pt x="8408284" y="6061815"/>
                </a:cubicBezTo>
                <a:cubicBezTo>
                  <a:pt x="8408284" y="6061815"/>
                  <a:pt x="8408284" y="6061815"/>
                  <a:pt x="8086404" y="5505116"/>
                </a:cubicBezTo>
                <a:cubicBezTo>
                  <a:pt x="8065503" y="5470409"/>
                  <a:pt x="8065503" y="5425985"/>
                  <a:pt x="8086404" y="5391278"/>
                </a:cubicBezTo>
                <a:cubicBezTo>
                  <a:pt x="8086404" y="5391278"/>
                  <a:pt x="8086404" y="5391278"/>
                  <a:pt x="8408284" y="4834580"/>
                </a:cubicBezTo>
                <a:cubicBezTo>
                  <a:pt x="8429186" y="4798484"/>
                  <a:pt x="8466808" y="4776272"/>
                  <a:pt x="8508611" y="4776272"/>
                </a:cubicBezTo>
                <a:close/>
                <a:moveTo>
                  <a:pt x="8438383" y="4182594"/>
                </a:moveTo>
                <a:cubicBezTo>
                  <a:pt x="8438383" y="4182594"/>
                  <a:pt x="8438383" y="4182594"/>
                  <a:pt x="8671249" y="4182594"/>
                </a:cubicBezTo>
                <a:cubicBezTo>
                  <a:pt x="8685834" y="4182594"/>
                  <a:pt x="8699916" y="4190612"/>
                  <a:pt x="8706958" y="4203640"/>
                </a:cubicBezTo>
                <a:cubicBezTo>
                  <a:pt x="8706958" y="4203640"/>
                  <a:pt x="8706958" y="4203640"/>
                  <a:pt x="8823642" y="4404579"/>
                </a:cubicBezTo>
                <a:cubicBezTo>
                  <a:pt x="8831187" y="4417106"/>
                  <a:pt x="8831187" y="4433141"/>
                  <a:pt x="8823642" y="4445668"/>
                </a:cubicBezTo>
                <a:cubicBezTo>
                  <a:pt x="8823642" y="4445668"/>
                  <a:pt x="8823642" y="4445668"/>
                  <a:pt x="8706958" y="4646606"/>
                </a:cubicBezTo>
                <a:cubicBezTo>
                  <a:pt x="8699916" y="4659635"/>
                  <a:pt x="8685834" y="4667652"/>
                  <a:pt x="8671249" y="4667652"/>
                </a:cubicBezTo>
                <a:cubicBezTo>
                  <a:pt x="8671249" y="4667652"/>
                  <a:pt x="8671249" y="4667652"/>
                  <a:pt x="8438383" y="4667652"/>
                </a:cubicBezTo>
                <a:cubicBezTo>
                  <a:pt x="8423295" y="4667652"/>
                  <a:pt x="8409715" y="4659635"/>
                  <a:pt x="8402170" y="4646606"/>
                </a:cubicBezTo>
                <a:cubicBezTo>
                  <a:pt x="8402170" y="4646606"/>
                  <a:pt x="8402170" y="4646606"/>
                  <a:pt x="8285989" y="4445668"/>
                </a:cubicBezTo>
                <a:cubicBezTo>
                  <a:pt x="8278445" y="4433141"/>
                  <a:pt x="8278445" y="4417106"/>
                  <a:pt x="8285989" y="4404579"/>
                </a:cubicBezTo>
                <a:cubicBezTo>
                  <a:pt x="8285989" y="4404579"/>
                  <a:pt x="8285989" y="4404579"/>
                  <a:pt x="8402170" y="4203640"/>
                </a:cubicBezTo>
                <a:cubicBezTo>
                  <a:pt x="8409715" y="4190612"/>
                  <a:pt x="8423295" y="4182594"/>
                  <a:pt x="8438383" y="4182594"/>
                </a:cubicBezTo>
                <a:close/>
                <a:moveTo>
                  <a:pt x="7678681" y="3459104"/>
                </a:moveTo>
                <a:cubicBezTo>
                  <a:pt x="7678681" y="3459104"/>
                  <a:pt x="7678681" y="3459104"/>
                  <a:pt x="8119685" y="3459104"/>
                </a:cubicBezTo>
                <a:cubicBezTo>
                  <a:pt x="8147308" y="3459104"/>
                  <a:pt x="8173978" y="3474287"/>
                  <a:pt x="8187313" y="3498961"/>
                </a:cubicBezTo>
                <a:cubicBezTo>
                  <a:pt x="8187313" y="3498961"/>
                  <a:pt x="8187313" y="3498961"/>
                  <a:pt x="8408292" y="3879501"/>
                </a:cubicBezTo>
                <a:cubicBezTo>
                  <a:pt x="8422579" y="3903225"/>
                  <a:pt x="8422579" y="3933593"/>
                  <a:pt x="8408292" y="3957318"/>
                </a:cubicBezTo>
                <a:cubicBezTo>
                  <a:pt x="8408292" y="3957318"/>
                  <a:pt x="8408292" y="3957318"/>
                  <a:pt x="8187313" y="4337857"/>
                </a:cubicBezTo>
                <a:cubicBezTo>
                  <a:pt x="8173978" y="4362531"/>
                  <a:pt x="8147308" y="4377714"/>
                  <a:pt x="8119685" y="4377714"/>
                </a:cubicBezTo>
                <a:cubicBezTo>
                  <a:pt x="8119685" y="4377714"/>
                  <a:pt x="8119685" y="4377714"/>
                  <a:pt x="7678681" y="4377714"/>
                </a:cubicBezTo>
                <a:cubicBezTo>
                  <a:pt x="7650106" y="4377714"/>
                  <a:pt x="7624388" y="4362531"/>
                  <a:pt x="7610101" y="4337857"/>
                </a:cubicBezTo>
                <a:cubicBezTo>
                  <a:pt x="7610101" y="4337857"/>
                  <a:pt x="7610101" y="4337857"/>
                  <a:pt x="7390076" y="3957318"/>
                </a:cubicBezTo>
                <a:cubicBezTo>
                  <a:pt x="7375787" y="3933593"/>
                  <a:pt x="7375787" y="3903225"/>
                  <a:pt x="7390076" y="3879501"/>
                </a:cubicBezTo>
                <a:cubicBezTo>
                  <a:pt x="7390076" y="3879501"/>
                  <a:pt x="7390076" y="3879501"/>
                  <a:pt x="7610101" y="3498961"/>
                </a:cubicBezTo>
                <a:cubicBezTo>
                  <a:pt x="7624388" y="3474287"/>
                  <a:pt x="7650106" y="3459104"/>
                  <a:pt x="7678681" y="3459104"/>
                </a:cubicBezTo>
                <a:close/>
                <a:moveTo>
                  <a:pt x="9108816" y="2082751"/>
                </a:moveTo>
                <a:cubicBezTo>
                  <a:pt x="9108816" y="2082751"/>
                  <a:pt x="9108816" y="2082751"/>
                  <a:pt x="9876937" y="2082751"/>
                </a:cubicBezTo>
                <a:cubicBezTo>
                  <a:pt x="9925048" y="2082751"/>
                  <a:pt x="9971500" y="2109197"/>
                  <a:pt x="9994727" y="2152172"/>
                </a:cubicBezTo>
                <a:cubicBezTo>
                  <a:pt x="9994727" y="2152172"/>
                  <a:pt x="9994727" y="2152172"/>
                  <a:pt x="10379617" y="2814978"/>
                </a:cubicBezTo>
                <a:cubicBezTo>
                  <a:pt x="10404502" y="2856301"/>
                  <a:pt x="10404502" y="2909193"/>
                  <a:pt x="10379617" y="2950515"/>
                </a:cubicBezTo>
                <a:cubicBezTo>
                  <a:pt x="10379617" y="2950515"/>
                  <a:pt x="10379617" y="2950515"/>
                  <a:pt x="9994727" y="3613321"/>
                </a:cubicBezTo>
                <a:cubicBezTo>
                  <a:pt x="9971500" y="3656296"/>
                  <a:pt x="9925048" y="3682742"/>
                  <a:pt x="9876937" y="3682742"/>
                </a:cubicBezTo>
                <a:cubicBezTo>
                  <a:pt x="9876937" y="3682742"/>
                  <a:pt x="9876937" y="3682742"/>
                  <a:pt x="9108816" y="3682742"/>
                </a:cubicBezTo>
                <a:cubicBezTo>
                  <a:pt x="9059045" y="3682742"/>
                  <a:pt x="9014252" y="3656296"/>
                  <a:pt x="8989367" y="3613321"/>
                </a:cubicBezTo>
                <a:cubicBezTo>
                  <a:pt x="8989367" y="3613321"/>
                  <a:pt x="8989367" y="3613321"/>
                  <a:pt x="8606137" y="2950515"/>
                </a:cubicBezTo>
                <a:cubicBezTo>
                  <a:pt x="8581251" y="2909193"/>
                  <a:pt x="8581251" y="2856301"/>
                  <a:pt x="8606137" y="2814978"/>
                </a:cubicBezTo>
                <a:cubicBezTo>
                  <a:pt x="8606137" y="2814978"/>
                  <a:pt x="8606137" y="2814978"/>
                  <a:pt x="8989367" y="2152172"/>
                </a:cubicBezTo>
                <a:cubicBezTo>
                  <a:pt x="9014252" y="2109197"/>
                  <a:pt x="9059045" y="2082751"/>
                  <a:pt x="9108816" y="2082751"/>
                </a:cubicBezTo>
                <a:close/>
                <a:moveTo>
                  <a:pt x="1321854" y="2071857"/>
                </a:moveTo>
                <a:cubicBezTo>
                  <a:pt x="1321854" y="2071857"/>
                  <a:pt x="1321854" y="2071857"/>
                  <a:pt x="5365317" y="2071857"/>
                </a:cubicBezTo>
                <a:cubicBezTo>
                  <a:pt x="5618580" y="2071857"/>
                  <a:pt x="5863108" y="2211072"/>
                  <a:pt x="5985373" y="2437296"/>
                </a:cubicBezTo>
                <a:cubicBezTo>
                  <a:pt x="5985373" y="2437296"/>
                  <a:pt x="5985373" y="2437296"/>
                  <a:pt x="8011470" y="5926372"/>
                </a:cubicBezTo>
                <a:cubicBezTo>
                  <a:pt x="8142468" y="6143896"/>
                  <a:pt x="8142468" y="6422327"/>
                  <a:pt x="8011470" y="6639850"/>
                </a:cubicBezTo>
                <a:cubicBezTo>
                  <a:pt x="8011470" y="6639850"/>
                  <a:pt x="8011470" y="6639850"/>
                  <a:pt x="7904625" y="6823844"/>
                </a:cubicBezTo>
                <a:lnTo>
                  <a:pt x="7884791" y="6858000"/>
                </a:lnTo>
                <a:lnTo>
                  <a:pt x="0" y="6858000"/>
                </a:lnTo>
                <a:lnTo>
                  <a:pt x="0" y="3635967"/>
                </a:lnTo>
                <a:lnTo>
                  <a:pt x="27177" y="3588964"/>
                </a:lnTo>
                <a:cubicBezTo>
                  <a:pt x="220245" y="3255048"/>
                  <a:pt x="440895" y="2873431"/>
                  <a:pt x="693065" y="2437296"/>
                </a:cubicBezTo>
                <a:cubicBezTo>
                  <a:pt x="824063" y="2211072"/>
                  <a:pt x="1059859" y="2071857"/>
                  <a:pt x="1321854" y="2071857"/>
                </a:cubicBezTo>
                <a:close/>
                <a:moveTo>
                  <a:pt x="6786399" y="753840"/>
                </a:moveTo>
                <a:cubicBezTo>
                  <a:pt x="6786399" y="753840"/>
                  <a:pt x="6786399" y="753840"/>
                  <a:pt x="8025968" y="753840"/>
                </a:cubicBezTo>
                <a:cubicBezTo>
                  <a:pt x="8103608" y="753840"/>
                  <a:pt x="8178571" y="796518"/>
                  <a:pt x="8216053" y="865869"/>
                </a:cubicBezTo>
                <a:cubicBezTo>
                  <a:pt x="8216053" y="865869"/>
                  <a:pt x="8216053" y="865869"/>
                  <a:pt x="8837177" y="1935484"/>
                </a:cubicBezTo>
                <a:cubicBezTo>
                  <a:pt x="8877335" y="2002169"/>
                  <a:pt x="8877335" y="2087523"/>
                  <a:pt x="8837177" y="2154207"/>
                </a:cubicBezTo>
                <a:cubicBezTo>
                  <a:pt x="8837177" y="2154207"/>
                  <a:pt x="8837177" y="2154207"/>
                  <a:pt x="8216053" y="3223823"/>
                </a:cubicBezTo>
                <a:cubicBezTo>
                  <a:pt x="8178571" y="3293174"/>
                  <a:pt x="8103608" y="3335852"/>
                  <a:pt x="8025968" y="3335852"/>
                </a:cubicBezTo>
                <a:cubicBezTo>
                  <a:pt x="8025968" y="3335852"/>
                  <a:pt x="8025968" y="3335852"/>
                  <a:pt x="6786399" y="3335852"/>
                </a:cubicBezTo>
                <a:cubicBezTo>
                  <a:pt x="6706082" y="3335852"/>
                  <a:pt x="6633796" y="3293174"/>
                  <a:pt x="6593637" y="3223823"/>
                </a:cubicBezTo>
                <a:cubicBezTo>
                  <a:pt x="6593637" y="3223823"/>
                  <a:pt x="6593637" y="3223823"/>
                  <a:pt x="5975192" y="2154207"/>
                </a:cubicBezTo>
                <a:cubicBezTo>
                  <a:pt x="5935033" y="2087523"/>
                  <a:pt x="5935033" y="2002169"/>
                  <a:pt x="5975192" y="1935484"/>
                </a:cubicBezTo>
                <a:cubicBezTo>
                  <a:pt x="5975192" y="1935484"/>
                  <a:pt x="5975192" y="1935484"/>
                  <a:pt x="6593637" y="865869"/>
                </a:cubicBezTo>
                <a:cubicBezTo>
                  <a:pt x="6633796" y="796518"/>
                  <a:pt x="6706082" y="753840"/>
                  <a:pt x="6786399" y="753840"/>
                </a:cubicBezTo>
                <a:close/>
                <a:moveTo>
                  <a:pt x="0" y="0"/>
                </a:moveTo>
                <a:lnTo>
                  <a:pt x="6966294" y="0"/>
                </a:lnTo>
                <a:lnTo>
                  <a:pt x="6852387" y="196155"/>
                </a:lnTo>
                <a:cubicBezTo>
                  <a:pt x="6627011" y="584267"/>
                  <a:pt x="6359899" y="1044253"/>
                  <a:pt x="6043321" y="1589421"/>
                </a:cubicBezTo>
                <a:cubicBezTo>
                  <a:pt x="5921057" y="1815646"/>
                  <a:pt x="5676528" y="1954861"/>
                  <a:pt x="5423265" y="1954861"/>
                </a:cubicBezTo>
                <a:cubicBezTo>
                  <a:pt x="5423265" y="1954861"/>
                  <a:pt x="5423265" y="1954861"/>
                  <a:pt x="1379802" y="1954861"/>
                </a:cubicBezTo>
                <a:cubicBezTo>
                  <a:pt x="1117807" y="1954861"/>
                  <a:pt x="882012" y="1815646"/>
                  <a:pt x="751013" y="1589421"/>
                </a:cubicBezTo>
                <a:cubicBezTo>
                  <a:pt x="751013" y="1589421"/>
                  <a:pt x="751013" y="1589421"/>
                  <a:pt x="1951" y="293901"/>
                </a:cubicBezTo>
                <a:lnTo>
                  <a:pt x="0" y="29052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tIns="2160000" rtlCol="0" anchor="t">
            <a:noAutofit/>
          </a:bodyPr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25293" y="2834640"/>
            <a:ext cx="4459766" cy="2720356"/>
          </a:xfrm>
          <a:prstGeom prst="roundRect">
            <a:avLst>
              <a:gd name="adj" fmla="val 2139"/>
            </a:avLst>
          </a:prstGeom>
          <a:gradFill>
            <a:gsLst>
              <a:gs pos="100000">
                <a:schemeClr val="tx1">
                  <a:lumMod val="95000"/>
                  <a:lumOff val="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10800000" scaled="0"/>
          </a:gradFill>
          <a:ln>
            <a:solidFill>
              <a:schemeClr val="bg1">
                <a:lumMod val="50000"/>
              </a:schemeClr>
            </a:solidFill>
          </a:ln>
        </p:spPr>
        <p:txBody>
          <a:bodyPr lIns="180000" tIns="288000" rIns="180000" bIns="180000" rtlCol="0" anchor="t"/>
          <a:lstStyle>
            <a:lvl1pPr algn="l">
              <a:lnSpc>
                <a:spcPts val="4000"/>
              </a:lnSpc>
              <a:defRPr sz="3800" b="1" spc="-3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Спасибо за внимание!</a:t>
            </a:r>
          </a:p>
        </p:txBody>
      </p:sp>
      <p:sp>
        <p:nvSpPr>
          <p:cNvPr id="7" name="Текст 5">
            <a:extLst>
              <a:ext uri="{FF2B5EF4-FFF2-40B4-BE49-F238E27FC236}">
                <a16:creationId xmlns="" xmlns:a16="http://schemas.microsoft.com/office/drawing/2014/main" id="{D907C852-B0E0-4C2E-88CE-B543605961E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34849" y="3859066"/>
            <a:ext cx="3521514" cy="288000"/>
          </a:xfrm>
        </p:spPr>
        <p:txBody>
          <a:bodyPr rtlCol="0"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Полное имя</a:t>
            </a:r>
          </a:p>
        </p:txBody>
      </p:sp>
      <p:sp>
        <p:nvSpPr>
          <p:cNvPr id="8" name="Текст 6">
            <a:extLst>
              <a:ext uri="{FF2B5EF4-FFF2-40B4-BE49-F238E27FC236}">
                <a16:creationId xmlns="" xmlns:a16="http://schemas.microsoft.com/office/drawing/2014/main" id="{D84C0BEF-F601-4B10-8AEE-4859FE996B3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034849" y="4220189"/>
            <a:ext cx="3521514" cy="288000"/>
          </a:xfrm>
        </p:spPr>
        <p:txBody>
          <a:bodyPr rtlCol="0"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Номер телефона</a:t>
            </a:r>
          </a:p>
        </p:txBody>
      </p:sp>
      <p:sp>
        <p:nvSpPr>
          <p:cNvPr id="9" name="Текст 7">
            <a:extLst>
              <a:ext uri="{FF2B5EF4-FFF2-40B4-BE49-F238E27FC236}">
                <a16:creationId xmlns="" xmlns:a16="http://schemas.microsoft.com/office/drawing/2014/main" id="{83A6EF9B-EF2F-4949-9CC4-C16BF8DC85A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034849" y="4581312"/>
            <a:ext cx="3521514" cy="288000"/>
          </a:xfrm>
        </p:spPr>
        <p:txBody>
          <a:bodyPr rtlCol="0"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Электронная почта или контакт в социальной сети</a:t>
            </a:r>
          </a:p>
        </p:txBody>
      </p:sp>
      <p:sp>
        <p:nvSpPr>
          <p:cNvPr id="10" name="Текст 8">
            <a:extLst>
              <a:ext uri="{FF2B5EF4-FFF2-40B4-BE49-F238E27FC236}">
                <a16:creationId xmlns="" xmlns:a16="http://schemas.microsoft.com/office/drawing/2014/main" id="{BE8CA170-9CA9-448E-B07A-E01AB84F7FD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34849" y="4942435"/>
            <a:ext cx="3521514" cy="288000"/>
          </a:xfrm>
        </p:spPr>
        <p:txBody>
          <a:bodyPr rtlCol="0"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Веб-сайт компании</a:t>
            </a:r>
          </a:p>
        </p:txBody>
      </p:sp>
    </p:spTree>
    <p:extLst>
      <p:ext uri="{BB962C8B-B14F-4D97-AF65-F5344CB8AC3E}">
        <p14:creationId xmlns:p14="http://schemas.microsoft.com/office/powerpoint/2010/main" val="1632891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7" name="Подзаголовок 2">
            <a:extLst>
              <a:ext uri="{FF2B5EF4-FFF2-40B4-BE49-F238E27FC236}">
                <a16:creationId xmlns=""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7" name="Подзаголовок 2">
            <a:extLst>
              <a:ext uri="{FF2B5EF4-FFF2-40B4-BE49-F238E27FC236}">
                <a16:creationId xmlns="" xmlns:a16="http://schemas.microsoft.com/office/drawing/2014/main" id="{7DEBF36F-ADC5-48FF-BFAF-3BED06924F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5472000" cy="4680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6" name="Текст 4">
            <a:extLst>
              <a:ext uri="{FF2B5EF4-FFF2-40B4-BE49-F238E27FC236}">
                <a16:creationId xmlns=""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511250"/>
            <a:ext cx="5472113" cy="4680000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 столб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9" name="Подзаголовок 2">
            <a:extLst>
              <a:ext uri="{FF2B5EF4-FFF2-40B4-BE49-F238E27FC236}">
                <a16:creationId xmlns=""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3600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01550" y="1511476"/>
            <a:ext cx="3600450" cy="4679249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11" name="Текст 5">
            <a:extLst>
              <a:ext uri="{FF2B5EF4-FFF2-40B4-BE49-F238E27FC236}">
                <a16:creationId xmlns=""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71550" y="1511475"/>
            <a:ext cx="3600450" cy="4679250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 столбц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10" name="Подзаголовок 2">
            <a:extLst>
              <a:ext uri="{FF2B5EF4-FFF2-40B4-BE49-F238E27FC236}">
                <a16:creationId xmlns=""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2160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6412" y="1512000"/>
            <a:ext cx="2160588" cy="4679250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13" name="Текст 5">
            <a:extLst>
              <a:ext uri="{FF2B5EF4-FFF2-40B4-BE49-F238E27FC236}">
                <a16:creationId xmlns=""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412" y="1512000"/>
            <a:ext cx="2160588" cy="4679250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15" name="Текст 6">
            <a:extLst>
              <a:ext uri="{FF2B5EF4-FFF2-40B4-BE49-F238E27FC236}">
                <a16:creationId xmlns=""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6412" y="1507535"/>
            <a:ext cx="2160588" cy="4679250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17" name="Текст 7">
            <a:extLst>
              <a:ext uri="{FF2B5EF4-FFF2-40B4-BE49-F238E27FC236}">
                <a16:creationId xmlns=""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11412" y="1507535"/>
            <a:ext cx="2160588" cy="4683715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09ABD5E-B8F1-4246-B167-09138760AD7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>
            <a:extLst>
              <a:ext uri="{FF2B5EF4-FFF2-40B4-BE49-F238E27FC236}">
                <a16:creationId xmlns=""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727656" y="6277243"/>
            <a:ext cx="464344" cy="400188"/>
          </a:xfrm>
        </p:spPr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9620251" y="6442075"/>
            <a:ext cx="25400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131F288E-ED09-4711-8AAD-5D75456F5D00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60513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Рисунок 20">
            <a:extLst>
              <a:ext uri="{FF2B5EF4-FFF2-40B4-BE49-F238E27FC236}">
                <a16:creationId xmlns="" xmlns:a16="http://schemas.microsoft.com/office/drawing/2014/main" id="{9A70B137-2503-4803-9F56-620A586FA49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0655455" cy="6858000"/>
          </a:xfrm>
          <a:custGeom>
            <a:avLst/>
            <a:gdLst>
              <a:gd name="connsiteX0" fmla="*/ 8526285 w 10655455"/>
              <a:gd name="connsiteY0" fmla="*/ 6283111 h 6858000"/>
              <a:gd name="connsiteX1" fmla="*/ 10157124 w 10655455"/>
              <a:gd name="connsiteY1" fmla="*/ 6283111 h 6858000"/>
              <a:gd name="connsiteX2" fmla="*/ 10407209 w 10655455"/>
              <a:gd name="connsiteY2" fmla="*/ 6430504 h 6858000"/>
              <a:gd name="connsiteX3" fmla="*/ 10606716 w 10655455"/>
              <a:gd name="connsiteY3" fmla="*/ 6774068 h 6858000"/>
              <a:gd name="connsiteX4" fmla="*/ 10655455 w 10655455"/>
              <a:gd name="connsiteY4" fmla="*/ 6858000 h 6858000"/>
              <a:gd name="connsiteX5" fmla="*/ 8025501 w 10655455"/>
              <a:gd name="connsiteY5" fmla="*/ 6858000 h 6858000"/>
              <a:gd name="connsiteX6" fmla="*/ 8129453 w 10655455"/>
              <a:gd name="connsiteY6" fmla="*/ 6678214 h 6858000"/>
              <a:gd name="connsiteX7" fmla="*/ 8272677 w 10655455"/>
              <a:gd name="connsiteY7" fmla="*/ 6430504 h 6858000"/>
              <a:gd name="connsiteX8" fmla="*/ 8526285 w 10655455"/>
              <a:gd name="connsiteY8" fmla="*/ 6283111 h 6858000"/>
              <a:gd name="connsiteX9" fmla="*/ 8508611 w 10655455"/>
              <a:gd name="connsiteY9" fmla="*/ 4776272 h 6858000"/>
              <a:gd name="connsiteX10" fmla="*/ 9153763 w 10655455"/>
              <a:gd name="connsiteY10" fmla="*/ 4776272 h 6858000"/>
              <a:gd name="connsiteX11" fmla="*/ 9252696 w 10655455"/>
              <a:gd name="connsiteY11" fmla="*/ 4834580 h 6858000"/>
              <a:gd name="connsiteX12" fmla="*/ 9575969 w 10655455"/>
              <a:gd name="connsiteY12" fmla="*/ 5391278 h 6858000"/>
              <a:gd name="connsiteX13" fmla="*/ 9575969 w 10655455"/>
              <a:gd name="connsiteY13" fmla="*/ 5505116 h 6858000"/>
              <a:gd name="connsiteX14" fmla="*/ 9252696 w 10655455"/>
              <a:gd name="connsiteY14" fmla="*/ 6061815 h 6858000"/>
              <a:gd name="connsiteX15" fmla="*/ 9153763 w 10655455"/>
              <a:gd name="connsiteY15" fmla="*/ 6120122 h 6858000"/>
              <a:gd name="connsiteX16" fmla="*/ 8508611 w 10655455"/>
              <a:gd name="connsiteY16" fmla="*/ 6120122 h 6858000"/>
              <a:gd name="connsiteX17" fmla="*/ 8408284 w 10655455"/>
              <a:gd name="connsiteY17" fmla="*/ 6061815 h 6858000"/>
              <a:gd name="connsiteX18" fmla="*/ 8086404 w 10655455"/>
              <a:gd name="connsiteY18" fmla="*/ 5505116 h 6858000"/>
              <a:gd name="connsiteX19" fmla="*/ 8086404 w 10655455"/>
              <a:gd name="connsiteY19" fmla="*/ 5391278 h 6858000"/>
              <a:gd name="connsiteX20" fmla="*/ 8408284 w 10655455"/>
              <a:gd name="connsiteY20" fmla="*/ 4834580 h 6858000"/>
              <a:gd name="connsiteX21" fmla="*/ 8508611 w 10655455"/>
              <a:gd name="connsiteY21" fmla="*/ 4776272 h 6858000"/>
              <a:gd name="connsiteX22" fmla="*/ 8438383 w 10655455"/>
              <a:gd name="connsiteY22" fmla="*/ 4182594 h 6858000"/>
              <a:gd name="connsiteX23" fmla="*/ 8671249 w 10655455"/>
              <a:gd name="connsiteY23" fmla="*/ 4182594 h 6858000"/>
              <a:gd name="connsiteX24" fmla="*/ 8706958 w 10655455"/>
              <a:gd name="connsiteY24" fmla="*/ 4203640 h 6858000"/>
              <a:gd name="connsiteX25" fmla="*/ 8823642 w 10655455"/>
              <a:gd name="connsiteY25" fmla="*/ 4404579 h 6858000"/>
              <a:gd name="connsiteX26" fmla="*/ 8823642 w 10655455"/>
              <a:gd name="connsiteY26" fmla="*/ 4445668 h 6858000"/>
              <a:gd name="connsiteX27" fmla="*/ 8706958 w 10655455"/>
              <a:gd name="connsiteY27" fmla="*/ 4646606 h 6858000"/>
              <a:gd name="connsiteX28" fmla="*/ 8671249 w 10655455"/>
              <a:gd name="connsiteY28" fmla="*/ 4667652 h 6858000"/>
              <a:gd name="connsiteX29" fmla="*/ 8438383 w 10655455"/>
              <a:gd name="connsiteY29" fmla="*/ 4667652 h 6858000"/>
              <a:gd name="connsiteX30" fmla="*/ 8402170 w 10655455"/>
              <a:gd name="connsiteY30" fmla="*/ 4646606 h 6858000"/>
              <a:gd name="connsiteX31" fmla="*/ 8285989 w 10655455"/>
              <a:gd name="connsiteY31" fmla="*/ 4445668 h 6858000"/>
              <a:gd name="connsiteX32" fmla="*/ 8285989 w 10655455"/>
              <a:gd name="connsiteY32" fmla="*/ 4404579 h 6858000"/>
              <a:gd name="connsiteX33" fmla="*/ 8402170 w 10655455"/>
              <a:gd name="connsiteY33" fmla="*/ 4203640 h 6858000"/>
              <a:gd name="connsiteX34" fmla="*/ 8438383 w 10655455"/>
              <a:gd name="connsiteY34" fmla="*/ 4182594 h 6858000"/>
              <a:gd name="connsiteX35" fmla="*/ 7678681 w 10655455"/>
              <a:gd name="connsiteY35" fmla="*/ 3459104 h 6858000"/>
              <a:gd name="connsiteX36" fmla="*/ 8119685 w 10655455"/>
              <a:gd name="connsiteY36" fmla="*/ 3459104 h 6858000"/>
              <a:gd name="connsiteX37" fmla="*/ 8187313 w 10655455"/>
              <a:gd name="connsiteY37" fmla="*/ 3498961 h 6858000"/>
              <a:gd name="connsiteX38" fmla="*/ 8408292 w 10655455"/>
              <a:gd name="connsiteY38" fmla="*/ 3879501 h 6858000"/>
              <a:gd name="connsiteX39" fmla="*/ 8408292 w 10655455"/>
              <a:gd name="connsiteY39" fmla="*/ 3957318 h 6858000"/>
              <a:gd name="connsiteX40" fmla="*/ 8187313 w 10655455"/>
              <a:gd name="connsiteY40" fmla="*/ 4337857 h 6858000"/>
              <a:gd name="connsiteX41" fmla="*/ 8119685 w 10655455"/>
              <a:gd name="connsiteY41" fmla="*/ 4377714 h 6858000"/>
              <a:gd name="connsiteX42" fmla="*/ 7678681 w 10655455"/>
              <a:gd name="connsiteY42" fmla="*/ 4377714 h 6858000"/>
              <a:gd name="connsiteX43" fmla="*/ 7610101 w 10655455"/>
              <a:gd name="connsiteY43" fmla="*/ 4337857 h 6858000"/>
              <a:gd name="connsiteX44" fmla="*/ 7390076 w 10655455"/>
              <a:gd name="connsiteY44" fmla="*/ 3957318 h 6858000"/>
              <a:gd name="connsiteX45" fmla="*/ 7390076 w 10655455"/>
              <a:gd name="connsiteY45" fmla="*/ 3879501 h 6858000"/>
              <a:gd name="connsiteX46" fmla="*/ 7610101 w 10655455"/>
              <a:gd name="connsiteY46" fmla="*/ 3498961 h 6858000"/>
              <a:gd name="connsiteX47" fmla="*/ 7678681 w 10655455"/>
              <a:gd name="connsiteY47" fmla="*/ 3459104 h 6858000"/>
              <a:gd name="connsiteX48" fmla="*/ 9108816 w 10655455"/>
              <a:gd name="connsiteY48" fmla="*/ 2082751 h 6858000"/>
              <a:gd name="connsiteX49" fmla="*/ 9876937 w 10655455"/>
              <a:gd name="connsiteY49" fmla="*/ 2082751 h 6858000"/>
              <a:gd name="connsiteX50" fmla="*/ 9994727 w 10655455"/>
              <a:gd name="connsiteY50" fmla="*/ 2152172 h 6858000"/>
              <a:gd name="connsiteX51" fmla="*/ 10379617 w 10655455"/>
              <a:gd name="connsiteY51" fmla="*/ 2814978 h 6858000"/>
              <a:gd name="connsiteX52" fmla="*/ 10379617 w 10655455"/>
              <a:gd name="connsiteY52" fmla="*/ 2950515 h 6858000"/>
              <a:gd name="connsiteX53" fmla="*/ 9994727 w 10655455"/>
              <a:gd name="connsiteY53" fmla="*/ 3613321 h 6858000"/>
              <a:gd name="connsiteX54" fmla="*/ 9876937 w 10655455"/>
              <a:gd name="connsiteY54" fmla="*/ 3682742 h 6858000"/>
              <a:gd name="connsiteX55" fmla="*/ 9108816 w 10655455"/>
              <a:gd name="connsiteY55" fmla="*/ 3682742 h 6858000"/>
              <a:gd name="connsiteX56" fmla="*/ 8989367 w 10655455"/>
              <a:gd name="connsiteY56" fmla="*/ 3613321 h 6858000"/>
              <a:gd name="connsiteX57" fmla="*/ 8606137 w 10655455"/>
              <a:gd name="connsiteY57" fmla="*/ 2950515 h 6858000"/>
              <a:gd name="connsiteX58" fmla="*/ 8606137 w 10655455"/>
              <a:gd name="connsiteY58" fmla="*/ 2814978 h 6858000"/>
              <a:gd name="connsiteX59" fmla="*/ 8989367 w 10655455"/>
              <a:gd name="connsiteY59" fmla="*/ 2152172 h 6858000"/>
              <a:gd name="connsiteX60" fmla="*/ 9108816 w 10655455"/>
              <a:gd name="connsiteY60" fmla="*/ 2082751 h 6858000"/>
              <a:gd name="connsiteX61" fmla="*/ 1321854 w 10655455"/>
              <a:gd name="connsiteY61" fmla="*/ 2071857 h 6858000"/>
              <a:gd name="connsiteX62" fmla="*/ 5365317 w 10655455"/>
              <a:gd name="connsiteY62" fmla="*/ 2071857 h 6858000"/>
              <a:gd name="connsiteX63" fmla="*/ 5985373 w 10655455"/>
              <a:gd name="connsiteY63" fmla="*/ 2437296 h 6858000"/>
              <a:gd name="connsiteX64" fmla="*/ 8011470 w 10655455"/>
              <a:gd name="connsiteY64" fmla="*/ 5926372 h 6858000"/>
              <a:gd name="connsiteX65" fmla="*/ 8011470 w 10655455"/>
              <a:gd name="connsiteY65" fmla="*/ 6639850 h 6858000"/>
              <a:gd name="connsiteX66" fmla="*/ 7904625 w 10655455"/>
              <a:gd name="connsiteY66" fmla="*/ 6823844 h 6858000"/>
              <a:gd name="connsiteX67" fmla="*/ 7884791 w 10655455"/>
              <a:gd name="connsiteY67" fmla="*/ 6858000 h 6858000"/>
              <a:gd name="connsiteX68" fmla="*/ 0 w 10655455"/>
              <a:gd name="connsiteY68" fmla="*/ 6858000 h 6858000"/>
              <a:gd name="connsiteX69" fmla="*/ 0 w 10655455"/>
              <a:gd name="connsiteY69" fmla="*/ 3635967 h 6858000"/>
              <a:gd name="connsiteX70" fmla="*/ 27177 w 10655455"/>
              <a:gd name="connsiteY70" fmla="*/ 3588964 h 6858000"/>
              <a:gd name="connsiteX71" fmla="*/ 693065 w 10655455"/>
              <a:gd name="connsiteY71" fmla="*/ 2437296 h 6858000"/>
              <a:gd name="connsiteX72" fmla="*/ 1321854 w 10655455"/>
              <a:gd name="connsiteY72" fmla="*/ 2071857 h 6858000"/>
              <a:gd name="connsiteX73" fmla="*/ 6786399 w 10655455"/>
              <a:gd name="connsiteY73" fmla="*/ 753840 h 6858000"/>
              <a:gd name="connsiteX74" fmla="*/ 8025968 w 10655455"/>
              <a:gd name="connsiteY74" fmla="*/ 753840 h 6858000"/>
              <a:gd name="connsiteX75" fmla="*/ 8216053 w 10655455"/>
              <a:gd name="connsiteY75" fmla="*/ 865869 h 6858000"/>
              <a:gd name="connsiteX76" fmla="*/ 8837177 w 10655455"/>
              <a:gd name="connsiteY76" fmla="*/ 1935484 h 6858000"/>
              <a:gd name="connsiteX77" fmla="*/ 8837177 w 10655455"/>
              <a:gd name="connsiteY77" fmla="*/ 2154207 h 6858000"/>
              <a:gd name="connsiteX78" fmla="*/ 8216053 w 10655455"/>
              <a:gd name="connsiteY78" fmla="*/ 3223823 h 6858000"/>
              <a:gd name="connsiteX79" fmla="*/ 8025968 w 10655455"/>
              <a:gd name="connsiteY79" fmla="*/ 3335852 h 6858000"/>
              <a:gd name="connsiteX80" fmla="*/ 6786399 w 10655455"/>
              <a:gd name="connsiteY80" fmla="*/ 3335852 h 6858000"/>
              <a:gd name="connsiteX81" fmla="*/ 6593637 w 10655455"/>
              <a:gd name="connsiteY81" fmla="*/ 3223823 h 6858000"/>
              <a:gd name="connsiteX82" fmla="*/ 5975192 w 10655455"/>
              <a:gd name="connsiteY82" fmla="*/ 2154207 h 6858000"/>
              <a:gd name="connsiteX83" fmla="*/ 5975192 w 10655455"/>
              <a:gd name="connsiteY83" fmla="*/ 1935484 h 6858000"/>
              <a:gd name="connsiteX84" fmla="*/ 6593637 w 10655455"/>
              <a:gd name="connsiteY84" fmla="*/ 865869 h 6858000"/>
              <a:gd name="connsiteX85" fmla="*/ 6786399 w 10655455"/>
              <a:gd name="connsiteY85" fmla="*/ 753840 h 6858000"/>
              <a:gd name="connsiteX86" fmla="*/ 0 w 10655455"/>
              <a:gd name="connsiteY86" fmla="*/ 0 h 6858000"/>
              <a:gd name="connsiteX87" fmla="*/ 6966294 w 10655455"/>
              <a:gd name="connsiteY87" fmla="*/ 0 h 6858000"/>
              <a:gd name="connsiteX88" fmla="*/ 6852387 w 10655455"/>
              <a:gd name="connsiteY88" fmla="*/ 196155 h 6858000"/>
              <a:gd name="connsiteX89" fmla="*/ 6043321 w 10655455"/>
              <a:gd name="connsiteY89" fmla="*/ 1589421 h 6858000"/>
              <a:gd name="connsiteX90" fmla="*/ 5423265 w 10655455"/>
              <a:gd name="connsiteY90" fmla="*/ 1954861 h 6858000"/>
              <a:gd name="connsiteX91" fmla="*/ 1379802 w 10655455"/>
              <a:gd name="connsiteY91" fmla="*/ 1954861 h 6858000"/>
              <a:gd name="connsiteX92" fmla="*/ 751013 w 10655455"/>
              <a:gd name="connsiteY92" fmla="*/ 1589421 h 6858000"/>
              <a:gd name="connsiteX93" fmla="*/ 1951 w 10655455"/>
              <a:gd name="connsiteY93" fmla="*/ 293901 h 6858000"/>
              <a:gd name="connsiteX94" fmla="*/ 0 w 10655455"/>
              <a:gd name="connsiteY94" fmla="*/ 29052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10655455" h="6858000">
                <a:moveTo>
                  <a:pt x="8526285" y="6283111"/>
                </a:moveTo>
                <a:cubicBezTo>
                  <a:pt x="8526285" y="6283111"/>
                  <a:pt x="8526285" y="6283111"/>
                  <a:pt x="10157124" y="6283111"/>
                </a:cubicBezTo>
                <a:cubicBezTo>
                  <a:pt x="10259271" y="6283111"/>
                  <a:pt x="10357896" y="6339261"/>
                  <a:pt x="10407209" y="6430504"/>
                </a:cubicBezTo>
                <a:cubicBezTo>
                  <a:pt x="10407209" y="6430504"/>
                  <a:pt x="10407209" y="6430504"/>
                  <a:pt x="10606716" y="6774068"/>
                </a:cubicBezTo>
                <a:lnTo>
                  <a:pt x="10655455" y="6858000"/>
                </a:lnTo>
                <a:lnTo>
                  <a:pt x="8025501" y="6858000"/>
                </a:lnTo>
                <a:lnTo>
                  <a:pt x="8129453" y="6678214"/>
                </a:lnTo>
                <a:cubicBezTo>
                  <a:pt x="8174148" y="6600912"/>
                  <a:pt x="8221824" y="6518457"/>
                  <a:pt x="8272677" y="6430504"/>
                </a:cubicBezTo>
                <a:cubicBezTo>
                  <a:pt x="8325512" y="6339261"/>
                  <a:pt x="8420615" y="6283111"/>
                  <a:pt x="8526285" y="6283111"/>
                </a:cubicBezTo>
                <a:close/>
                <a:moveTo>
                  <a:pt x="8508611" y="4776272"/>
                </a:moveTo>
                <a:cubicBezTo>
                  <a:pt x="8508611" y="4776272"/>
                  <a:pt x="8508611" y="4776272"/>
                  <a:pt x="9153763" y="4776272"/>
                </a:cubicBezTo>
                <a:cubicBezTo>
                  <a:pt x="9194173" y="4776272"/>
                  <a:pt x="9233188" y="4798484"/>
                  <a:pt x="9252696" y="4834580"/>
                </a:cubicBezTo>
                <a:cubicBezTo>
                  <a:pt x="9252696" y="4834580"/>
                  <a:pt x="9252696" y="4834580"/>
                  <a:pt x="9575969" y="5391278"/>
                </a:cubicBezTo>
                <a:cubicBezTo>
                  <a:pt x="9596871" y="5425985"/>
                  <a:pt x="9596871" y="5470409"/>
                  <a:pt x="9575969" y="5505116"/>
                </a:cubicBezTo>
                <a:cubicBezTo>
                  <a:pt x="9575969" y="5505116"/>
                  <a:pt x="9575969" y="5505116"/>
                  <a:pt x="9252696" y="6061815"/>
                </a:cubicBezTo>
                <a:cubicBezTo>
                  <a:pt x="9233188" y="6097909"/>
                  <a:pt x="9194173" y="6120122"/>
                  <a:pt x="9153763" y="6120122"/>
                </a:cubicBezTo>
                <a:cubicBezTo>
                  <a:pt x="9153763" y="6120122"/>
                  <a:pt x="9153763" y="6120122"/>
                  <a:pt x="8508611" y="6120122"/>
                </a:cubicBezTo>
                <a:cubicBezTo>
                  <a:pt x="8466808" y="6120122"/>
                  <a:pt x="8429186" y="6097909"/>
                  <a:pt x="8408284" y="6061815"/>
                </a:cubicBezTo>
                <a:cubicBezTo>
                  <a:pt x="8408284" y="6061815"/>
                  <a:pt x="8408284" y="6061815"/>
                  <a:pt x="8086404" y="5505116"/>
                </a:cubicBezTo>
                <a:cubicBezTo>
                  <a:pt x="8065503" y="5470409"/>
                  <a:pt x="8065503" y="5425985"/>
                  <a:pt x="8086404" y="5391278"/>
                </a:cubicBezTo>
                <a:cubicBezTo>
                  <a:pt x="8086404" y="5391278"/>
                  <a:pt x="8086404" y="5391278"/>
                  <a:pt x="8408284" y="4834580"/>
                </a:cubicBezTo>
                <a:cubicBezTo>
                  <a:pt x="8429186" y="4798484"/>
                  <a:pt x="8466808" y="4776272"/>
                  <a:pt x="8508611" y="4776272"/>
                </a:cubicBezTo>
                <a:close/>
                <a:moveTo>
                  <a:pt x="8438383" y="4182594"/>
                </a:moveTo>
                <a:cubicBezTo>
                  <a:pt x="8438383" y="4182594"/>
                  <a:pt x="8438383" y="4182594"/>
                  <a:pt x="8671249" y="4182594"/>
                </a:cubicBezTo>
                <a:cubicBezTo>
                  <a:pt x="8685834" y="4182594"/>
                  <a:pt x="8699916" y="4190612"/>
                  <a:pt x="8706958" y="4203640"/>
                </a:cubicBezTo>
                <a:cubicBezTo>
                  <a:pt x="8706958" y="4203640"/>
                  <a:pt x="8706958" y="4203640"/>
                  <a:pt x="8823642" y="4404579"/>
                </a:cubicBezTo>
                <a:cubicBezTo>
                  <a:pt x="8831187" y="4417106"/>
                  <a:pt x="8831187" y="4433141"/>
                  <a:pt x="8823642" y="4445668"/>
                </a:cubicBezTo>
                <a:cubicBezTo>
                  <a:pt x="8823642" y="4445668"/>
                  <a:pt x="8823642" y="4445668"/>
                  <a:pt x="8706958" y="4646606"/>
                </a:cubicBezTo>
                <a:cubicBezTo>
                  <a:pt x="8699916" y="4659635"/>
                  <a:pt x="8685834" y="4667652"/>
                  <a:pt x="8671249" y="4667652"/>
                </a:cubicBezTo>
                <a:cubicBezTo>
                  <a:pt x="8671249" y="4667652"/>
                  <a:pt x="8671249" y="4667652"/>
                  <a:pt x="8438383" y="4667652"/>
                </a:cubicBezTo>
                <a:cubicBezTo>
                  <a:pt x="8423295" y="4667652"/>
                  <a:pt x="8409715" y="4659635"/>
                  <a:pt x="8402170" y="4646606"/>
                </a:cubicBezTo>
                <a:cubicBezTo>
                  <a:pt x="8402170" y="4646606"/>
                  <a:pt x="8402170" y="4646606"/>
                  <a:pt x="8285989" y="4445668"/>
                </a:cubicBezTo>
                <a:cubicBezTo>
                  <a:pt x="8278445" y="4433141"/>
                  <a:pt x="8278445" y="4417106"/>
                  <a:pt x="8285989" y="4404579"/>
                </a:cubicBezTo>
                <a:cubicBezTo>
                  <a:pt x="8285989" y="4404579"/>
                  <a:pt x="8285989" y="4404579"/>
                  <a:pt x="8402170" y="4203640"/>
                </a:cubicBezTo>
                <a:cubicBezTo>
                  <a:pt x="8409715" y="4190612"/>
                  <a:pt x="8423295" y="4182594"/>
                  <a:pt x="8438383" y="4182594"/>
                </a:cubicBezTo>
                <a:close/>
                <a:moveTo>
                  <a:pt x="7678681" y="3459104"/>
                </a:moveTo>
                <a:cubicBezTo>
                  <a:pt x="7678681" y="3459104"/>
                  <a:pt x="7678681" y="3459104"/>
                  <a:pt x="8119685" y="3459104"/>
                </a:cubicBezTo>
                <a:cubicBezTo>
                  <a:pt x="8147308" y="3459104"/>
                  <a:pt x="8173978" y="3474287"/>
                  <a:pt x="8187313" y="3498961"/>
                </a:cubicBezTo>
                <a:cubicBezTo>
                  <a:pt x="8187313" y="3498961"/>
                  <a:pt x="8187313" y="3498961"/>
                  <a:pt x="8408292" y="3879501"/>
                </a:cubicBezTo>
                <a:cubicBezTo>
                  <a:pt x="8422579" y="3903225"/>
                  <a:pt x="8422579" y="3933593"/>
                  <a:pt x="8408292" y="3957318"/>
                </a:cubicBezTo>
                <a:cubicBezTo>
                  <a:pt x="8408292" y="3957318"/>
                  <a:pt x="8408292" y="3957318"/>
                  <a:pt x="8187313" y="4337857"/>
                </a:cubicBezTo>
                <a:cubicBezTo>
                  <a:pt x="8173978" y="4362531"/>
                  <a:pt x="8147308" y="4377714"/>
                  <a:pt x="8119685" y="4377714"/>
                </a:cubicBezTo>
                <a:cubicBezTo>
                  <a:pt x="8119685" y="4377714"/>
                  <a:pt x="8119685" y="4377714"/>
                  <a:pt x="7678681" y="4377714"/>
                </a:cubicBezTo>
                <a:cubicBezTo>
                  <a:pt x="7650106" y="4377714"/>
                  <a:pt x="7624388" y="4362531"/>
                  <a:pt x="7610101" y="4337857"/>
                </a:cubicBezTo>
                <a:cubicBezTo>
                  <a:pt x="7610101" y="4337857"/>
                  <a:pt x="7610101" y="4337857"/>
                  <a:pt x="7390076" y="3957318"/>
                </a:cubicBezTo>
                <a:cubicBezTo>
                  <a:pt x="7375787" y="3933593"/>
                  <a:pt x="7375787" y="3903225"/>
                  <a:pt x="7390076" y="3879501"/>
                </a:cubicBezTo>
                <a:cubicBezTo>
                  <a:pt x="7390076" y="3879501"/>
                  <a:pt x="7390076" y="3879501"/>
                  <a:pt x="7610101" y="3498961"/>
                </a:cubicBezTo>
                <a:cubicBezTo>
                  <a:pt x="7624388" y="3474287"/>
                  <a:pt x="7650106" y="3459104"/>
                  <a:pt x="7678681" y="3459104"/>
                </a:cubicBezTo>
                <a:close/>
                <a:moveTo>
                  <a:pt x="9108816" y="2082751"/>
                </a:moveTo>
                <a:cubicBezTo>
                  <a:pt x="9108816" y="2082751"/>
                  <a:pt x="9108816" y="2082751"/>
                  <a:pt x="9876937" y="2082751"/>
                </a:cubicBezTo>
                <a:cubicBezTo>
                  <a:pt x="9925048" y="2082751"/>
                  <a:pt x="9971500" y="2109197"/>
                  <a:pt x="9994727" y="2152172"/>
                </a:cubicBezTo>
                <a:cubicBezTo>
                  <a:pt x="9994727" y="2152172"/>
                  <a:pt x="9994727" y="2152172"/>
                  <a:pt x="10379617" y="2814978"/>
                </a:cubicBezTo>
                <a:cubicBezTo>
                  <a:pt x="10404502" y="2856301"/>
                  <a:pt x="10404502" y="2909193"/>
                  <a:pt x="10379617" y="2950515"/>
                </a:cubicBezTo>
                <a:cubicBezTo>
                  <a:pt x="10379617" y="2950515"/>
                  <a:pt x="10379617" y="2950515"/>
                  <a:pt x="9994727" y="3613321"/>
                </a:cubicBezTo>
                <a:cubicBezTo>
                  <a:pt x="9971500" y="3656296"/>
                  <a:pt x="9925048" y="3682742"/>
                  <a:pt x="9876937" y="3682742"/>
                </a:cubicBezTo>
                <a:cubicBezTo>
                  <a:pt x="9876937" y="3682742"/>
                  <a:pt x="9876937" y="3682742"/>
                  <a:pt x="9108816" y="3682742"/>
                </a:cubicBezTo>
                <a:cubicBezTo>
                  <a:pt x="9059045" y="3682742"/>
                  <a:pt x="9014252" y="3656296"/>
                  <a:pt x="8989367" y="3613321"/>
                </a:cubicBezTo>
                <a:cubicBezTo>
                  <a:pt x="8989367" y="3613321"/>
                  <a:pt x="8989367" y="3613321"/>
                  <a:pt x="8606137" y="2950515"/>
                </a:cubicBezTo>
                <a:cubicBezTo>
                  <a:pt x="8581251" y="2909193"/>
                  <a:pt x="8581251" y="2856301"/>
                  <a:pt x="8606137" y="2814978"/>
                </a:cubicBezTo>
                <a:cubicBezTo>
                  <a:pt x="8606137" y="2814978"/>
                  <a:pt x="8606137" y="2814978"/>
                  <a:pt x="8989367" y="2152172"/>
                </a:cubicBezTo>
                <a:cubicBezTo>
                  <a:pt x="9014252" y="2109197"/>
                  <a:pt x="9059045" y="2082751"/>
                  <a:pt x="9108816" y="2082751"/>
                </a:cubicBezTo>
                <a:close/>
                <a:moveTo>
                  <a:pt x="1321854" y="2071857"/>
                </a:moveTo>
                <a:cubicBezTo>
                  <a:pt x="1321854" y="2071857"/>
                  <a:pt x="1321854" y="2071857"/>
                  <a:pt x="5365317" y="2071857"/>
                </a:cubicBezTo>
                <a:cubicBezTo>
                  <a:pt x="5618580" y="2071857"/>
                  <a:pt x="5863108" y="2211072"/>
                  <a:pt x="5985373" y="2437296"/>
                </a:cubicBezTo>
                <a:cubicBezTo>
                  <a:pt x="5985373" y="2437296"/>
                  <a:pt x="5985373" y="2437296"/>
                  <a:pt x="8011470" y="5926372"/>
                </a:cubicBezTo>
                <a:cubicBezTo>
                  <a:pt x="8142468" y="6143896"/>
                  <a:pt x="8142468" y="6422327"/>
                  <a:pt x="8011470" y="6639850"/>
                </a:cubicBezTo>
                <a:cubicBezTo>
                  <a:pt x="8011470" y="6639850"/>
                  <a:pt x="8011470" y="6639850"/>
                  <a:pt x="7904625" y="6823844"/>
                </a:cubicBezTo>
                <a:lnTo>
                  <a:pt x="7884791" y="6858000"/>
                </a:lnTo>
                <a:lnTo>
                  <a:pt x="0" y="6858000"/>
                </a:lnTo>
                <a:lnTo>
                  <a:pt x="0" y="3635967"/>
                </a:lnTo>
                <a:lnTo>
                  <a:pt x="27177" y="3588964"/>
                </a:lnTo>
                <a:cubicBezTo>
                  <a:pt x="220245" y="3255048"/>
                  <a:pt x="440895" y="2873431"/>
                  <a:pt x="693065" y="2437296"/>
                </a:cubicBezTo>
                <a:cubicBezTo>
                  <a:pt x="824063" y="2211072"/>
                  <a:pt x="1059859" y="2071857"/>
                  <a:pt x="1321854" y="2071857"/>
                </a:cubicBezTo>
                <a:close/>
                <a:moveTo>
                  <a:pt x="6786399" y="753840"/>
                </a:moveTo>
                <a:cubicBezTo>
                  <a:pt x="6786399" y="753840"/>
                  <a:pt x="6786399" y="753840"/>
                  <a:pt x="8025968" y="753840"/>
                </a:cubicBezTo>
                <a:cubicBezTo>
                  <a:pt x="8103608" y="753840"/>
                  <a:pt x="8178571" y="796518"/>
                  <a:pt x="8216053" y="865869"/>
                </a:cubicBezTo>
                <a:cubicBezTo>
                  <a:pt x="8216053" y="865869"/>
                  <a:pt x="8216053" y="865869"/>
                  <a:pt x="8837177" y="1935484"/>
                </a:cubicBezTo>
                <a:cubicBezTo>
                  <a:pt x="8877335" y="2002169"/>
                  <a:pt x="8877335" y="2087523"/>
                  <a:pt x="8837177" y="2154207"/>
                </a:cubicBezTo>
                <a:cubicBezTo>
                  <a:pt x="8837177" y="2154207"/>
                  <a:pt x="8837177" y="2154207"/>
                  <a:pt x="8216053" y="3223823"/>
                </a:cubicBezTo>
                <a:cubicBezTo>
                  <a:pt x="8178571" y="3293174"/>
                  <a:pt x="8103608" y="3335852"/>
                  <a:pt x="8025968" y="3335852"/>
                </a:cubicBezTo>
                <a:cubicBezTo>
                  <a:pt x="8025968" y="3335852"/>
                  <a:pt x="8025968" y="3335852"/>
                  <a:pt x="6786399" y="3335852"/>
                </a:cubicBezTo>
                <a:cubicBezTo>
                  <a:pt x="6706082" y="3335852"/>
                  <a:pt x="6633796" y="3293174"/>
                  <a:pt x="6593637" y="3223823"/>
                </a:cubicBezTo>
                <a:cubicBezTo>
                  <a:pt x="6593637" y="3223823"/>
                  <a:pt x="6593637" y="3223823"/>
                  <a:pt x="5975192" y="2154207"/>
                </a:cubicBezTo>
                <a:cubicBezTo>
                  <a:pt x="5935033" y="2087523"/>
                  <a:pt x="5935033" y="2002169"/>
                  <a:pt x="5975192" y="1935484"/>
                </a:cubicBezTo>
                <a:cubicBezTo>
                  <a:pt x="5975192" y="1935484"/>
                  <a:pt x="5975192" y="1935484"/>
                  <a:pt x="6593637" y="865869"/>
                </a:cubicBezTo>
                <a:cubicBezTo>
                  <a:pt x="6633796" y="796518"/>
                  <a:pt x="6706082" y="753840"/>
                  <a:pt x="6786399" y="753840"/>
                </a:cubicBezTo>
                <a:close/>
                <a:moveTo>
                  <a:pt x="0" y="0"/>
                </a:moveTo>
                <a:lnTo>
                  <a:pt x="6966294" y="0"/>
                </a:lnTo>
                <a:lnTo>
                  <a:pt x="6852387" y="196155"/>
                </a:lnTo>
                <a:cubicBezTo>
                  <a:pt x="6627011" y="584267"/>
                  <a:pt x="6359899" y="1044253"/>
                  <a:pt x="6043321" y="1589421"/>
                </a:cubicBezTo>
                <a:cubicBezTo>
                  <a:pt x="5921057" y="1815646"/>
                  <a:pt x="5676528" y="1954861"/>
                  <a:pt x="5423265" y="1954861"/>
                </a:cubicBezTo>
                <a:cubicBezTo>
                  <a:pt x="5423265" y="1954861"/>
                  <a:pt x="5423265" y="1954861"/>
                  <a:pt x="1379802" y="1954861"/>
                </a:cubicBezTo>
                <a:cubicBezTo>
                  <a:pt x="1117807" y="1954861"/>
                  <a:pt x="882012" y="1815646"/>
                  <a:pt x="751013" y="1589421"/>
                </a:cubicBezTo>
                <a:cubicBezTo>
                  <a:pt x="751013" y="1589421"/>
                  <a:pt x="751013" y="1589421"/>
                  <a:pt x="1951" y="293901"/>
                </a:cubicBezTo>
                <a:lnTo>
                  <a:pt x="0" y="29052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tIns="2160000" rtlCol="0" anchor="t">
            <a:noAutofit/>
          </a:bodyPr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8293" y="3271757"/>
            <a:ext cx="4459766" cy="3146839"/>
          </a:xfrm>
          <a:prstGeom prst="roundRect">
            <a:avLst>
              <a:gd name="adj" fmla="val 2139"/>
            </a:avLst>
          </a:prstGeom>
          <a:gradFill>
            <a:gsLst>
              <a:gs pos="100000">
                <a:schemeClr val="tx1">
                  <a:lumMod val="95000"/>
                  <a:lumOff val="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10800000" scaled="0"/>
          </a:gradFill>
          <a:ln>
            <a:solidFill>
              <a:schemeClr val="bg1">
                <a:lumMod val="50000"/>
              </a:schemeClr>
            </a:solidFill>
          </a:ln>
        </p:spPr>
        <p:txBody>
          <a:bodyPr lIns="180000" tIns="288000" rIns="180000" bIns="180000" rtlCol="0" anchor="t"/>
          <a:lstStyle>
            <a:lvl1pPr algn="l">
              <a:lnSpc>
                <a:spcPts val="4000"/>
              </a:lnSpc>
              <a:defRPr sz="3800" b="1" spc="-3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название презентации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0300" y="5250494"/>
            <a:ext cx="4000500" cy="997905"/>
          </a:xfrm>
          <a:noFill/>
        </p:spPr>
        <p:txBody>
          <a:bodyPr lIns="0" tIns="0" rIns="0" bIns="0" rtlCol="0"/>
          <a:lstStyle>
            <a:lvl1pPr marL="0" indent="0" algn="l">
              <a:buNone/>
              <a:defRPr sz="21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34038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-разделитель 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Рисунок 10">
            <a:extLst>
              <a:ext uri="{FF2B5EF4-FFF2-40B4-BE49-F238E27FC236}">
                <a16:creationId xmlns="" xmlns:a16="http://schemas.microsoft.com/office/drawing/2014/main" id="{7CE129D0-CB7B-444C-AF89-B1CB663E367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418374"/>
            <a:ext cx="8687356" cy="6439627"/>
          </a:xfrm>
          <a:custGeom>
            <a:avLst/>
            <a:gdLst>
              <a:gd name="connsiteX0" fmla="*/ 0 w 8687356"/>
              <a:gd name="connsiteY0" fmla="*/ 5592682 h 6439627"/>
              <a:gd name="connsiteX1" fmla="*/ 186296 w 8687356"/>
              <a:gd name="connsiteY1" fmla="*/ 5593149 h 6439627"/>
              <a:gd name="connsiteX2" fmla="*/ 1348900 w 8687356"/>
              <a:gd name="connsiteY2" fmla="*/ 5596063 h 6439627"/>
              <a:gd name="connsiteX3" fmla="*/ 1800991 w 8687356"/>
              <a:gd name="connsiteY3" fmla="*/ 5851702 h 6439627"/>
              <a:gd name="connsiteX4" fmla="*/ 2106366 w 8687356"/>
              <a:gd name="connsiteY4" fmla="*/ 6380627 h 6439627"/>
              <a:gd name="connsiteX5" fmla="*/ 2140430 w 8687356"/>
              <a:gd name="connsiteY5" fmla="*/ 6439627 h 6439627"/>
              <a:gd name="connsiteX6" fmla="*/ 0 w 8687356"/>
              <a:gd name="connsiteY6" fmla="*/ 6439627 h 6439627"/>
              <a:gd name="connsiteX7" fmla="*/ 693821 w 8687356"/>
              <a:gd name="connsiteY7" fmla="*/ 3646328 h 6439627"/>
              <a:gd name="connsiteX8" fmla="*/ 1586357 w 8687356"/>
              <a:gd name="connsiteY8" fmla="*/ 3648566 h 6439627"/>
              <a:gd name="connsiteX9" fmla="*/ 1724950 w 8687356"/>
              <a:gd name="connsiteY9" fmla="*/ 3726935 h 6439627"/>
              <a:gd name="connsiteX10" fmla="*/ 2172189 w 8687356"/>
              <a:gd name="connsiteY10" fmla="*/ 4501577 h 6439627"/>
              <a:gd name="connsiteX11" fmla="*/ 2171729 w 8687356"/>
              <a:gd name="connsiteY11" fmla="*/ 4662459 h 6439627"/>
              <a:gd name="connsiteX12" fmla="*/ 1726432 w 8687356"/>
              <a:gd name="connsiteY12" fmla="*/ 5434863 h 6439627"/>
              <a:gd name="connsiteX13" fmla="*/ 1589746 w 8687356"/>
              <a:gd name="connsiteY13" fmla="*/ 5513779 h 6439627"/>
              <a:gd name="connsiteX14" fmla="*/ 698177 w 8687356"/>
              <a:gd name="connsiteY14" fmla="*/ 5513215 h 6439627"/>
              <a:gd name="connsiteX15" fmla="*/ 558617 w 8687356"/>
              <a:gd name="connsiteY15" fmla="*/ 5433172 h 6439627"/>
              <a:gd name="connsiteX16" fmla="*/ 111378 w 8687356"/>
              <a:gd name="connsiteY16" fmla="*/ 4658531 h 6439627"/>
              <a:gd name="connsiteX17" fmla="*/ 112805 w 8687356"/>
              <a:gd name="connsiteY17" fmla="*/ 4499321 h 6439627"/>
              <a:gd name="connsiteX18" fmla="*/ 557135 w 8687356"/>
              <a:gd name="connsiteY18" fmla="*/ 3725244 h 6439627"/>
              <a:gd name="connsiteX19" fmla="*/ 693821 w 8687356"/>
              <a:gd name="connsiteY19" fmla="*/ 3646328 h 6439627"/>
              <a:gd name="connsiteX20" fmla="*/ 1975378 w 8687356"/>
              <a:gd name="connsiteY20" fmla="*/ 3263784 h 6439627"/>
              <a:gd name="connsiteX21" fmla="*/ 2292917 w 8687356"/>
              <a:gd name="connsiteY21" fmla="*/ 3264581 h 6439627"/>
              <a:gd name="connsiteX22" fmla="*/ 2342225 w 8687356"/>
              <a:gd name="connsiteY22" fmla="*/ 3292462 h 6439627"/>
              <a:gd name="connsiteX23" fmla="*/ 2501341 w 8687356"/>
              <a:gd name="connsiteY23" fmla="*/ 3568059 h 6439627"/>
              <a:gd name="connsiteX24" fmla="*/ 2501177 w 8687356"/>
              <a:gd name="connsiteY24" fmla="*/ 3625297 h 6439627"/>
              <a:gd name="connsiteX25" fmla="*/ 2342753 w 8687356"/>
              <a:gd name="connsiteY25" fmla="*/ 3900096 h 6439627"/>
              <a:gd name="connsiteX26" fmla="*/ 2294123 w 8687356"/>
              <a:gd name="connsiteY26" fmla="*/ 3928173 h 6439627"/>
              <a:gd name="connsiteX27" fmla="*/ 1976927 w 8687356"/>
              <a:gd name="connsiteY27" fmla="*/ 3927972 h 6439627"/>
              <a:gd name="connsiteX28" fmla="*/ 1927275 w 8687356"/>
              <a:gd name="connsiteY28" fmla="*/ 3899495 h 6439627"/>
              <a:gd name="connsiteX29" fmla="*/ 1768160 w 8687356"/>
              <a:gd name="connsiteY29" fmla="*/ 3623899 h 6439627"/>
              <a:gd name="connsiteX30" fmla="*/ 1768668 w 8687356"/>
              <a:gd name="connsiteY30" fmla="*/ 3567256 h 6439627"/>
              <a:gd name="connsiteX31" fmla="*/ 1926748 w 8687356"/>
              <a:gd name="connsiteY31" fmla="*/ 3291861 h 6439627"/>
              <a:gd name="connsiteX32" fmla="*/ 1975378 w 8687356"/>
              <a:gd name="connsiteY32" fmla="*/ 3263784 h 6439627"/>
              <a:gd name="connsiteX33" fmla="*/ 2130702 w 8687356"/>
              <a:gd name="connsiteY33" fmla="*/ 2828022 h 6439627"/>
              <a:gd name="connsiteX34" fmla="*/ 2298374 w 8687356"/>
              <a:gd name="connsiteY34" fmla="*/ 2828442 h 6439627"/>
              <a:gd name="connsiteX35" fmla="*/ 2324410 w 8687356"/>
              <a:gd name="connsiteY35" fmla="*/ 2843165 h 6439627"/>
              <a:gd name="connsiteX36" fmla="*/ 2408429 w 8687356"/>
              <a:gd name="connsiteY36" fmla="*/ 2988689 h 6439627"/>
              <a:gd name="connsiteX37" fmla="*/ 2408342 w 8687356"/>
              <a:gd name="connsiteY37" fmla="*/ 3018913 h 6439627"/>
              <a:gd name="connsiteX38" fmla="*/ 2324689 w 8687356"/>
              <a:gd name="connsiteY38" fmla="*/ 3164017 h 6439627"/>
              <a:gd name="connsiteX39" fmla="*/ 2299011 w 8687356"/>
              <a:gd name="connsiteY39" fmla="*/ 3178842 h 6439627"/>
              <a:gd name="connsiteX40" fmla="*/ 2131520 w 8687356"/>
              <a:gd name="connsiteY40" fmla="*/ 3178736 h 6439627"/>
              <a:gd name="connsiteX41" fmla="*/ 2105302 w 8687356"/>
              <a:gd name="connsiteY41" fmla="*/ 3163699 h 6439627"/>
              <a:gd name="connsiteX42" fmla="*/ 2021284 w 8687356"/>
              <a:gd name="connsiteY42" fmla="*/ 3018175 h 6439627"/>
              <a:gd name="connsiteX43" fmla="*/ 2021552 w 8687356"/>
              <a:gd name="connsiteY43" fmla="*/ 2988265 h 6439627"/>
              <a:gd name="connsiteX44" fmla="*/ 2105024 w 8687356"/>
              <a:gd name="connsiteY44" fmla="*/ 2842847 h 6439627"/>
              <a:gd name="connsiteX45" fmla="*/ 2130702 w 8687356"/>
              <a:gd name="connsiteY45" fmla="*/ 2828022 h 6439627"/>
              <a:gd name="connsiteX46" fmla="*/ 3794942 w 8687356"/>
              <a:gd name="connsiteY46" fmla="*/ 2543905 h 6439627"/>
              <a:gd name="connsiteX47" fmla="*/ 6706383 w 8687356"/>
              <a:gd name="connsiteY47" fmla="*/ 2551204 h 6439627"/>
              <a:gd name="connsiteX48" fmla="*/ 7158474 w 8687356"/>
              <a:gd name="connsiteY48" fmla="*/ 2806842 h 6439627"/>
              <a:gd name="connsiteX49" fmla="*/ 8617364 w 8687356"/>
              <a:gd name="connsiteY49" fmla="*/ 5333715 h 6439627"/>
              <a:gd name="connsiteX50" fmla="*/ 8615859 w 8687356"/>
              <a:gd name="connsiteY50" fmla="*/ 5858514 h 6439627"/>
              <a:gd name="connsiteX51" fmla="*/ 8311811 w 8687356"/>
              <a:gd name="connsiteY51" fmla="*/ 6385912 h 6439627"/>
              <a:gd name="connsiteX52" fmla="*/ 8280844 w 8687356"/>
              <a:gd name="connsiteY52" fmla="*/ 6439627 h 6439627"/>
              <a:gd name="connsiteX53" fmla="*/ 2237916 w 8687356"/>
              <a:gd name="connsiteY53" fmla="*/ 6439627 h 6439627"/>
              <a:gd name="connsiteX54" fmla="*/ 2151815 w 8687356"/>
              <a:gd name="connsiteY54" fmla="*/ 6290497 h 6439627"/>
              <a:gd name="connsiteX55" fmla="*/ 1895013 w 8687356"/>
              <a:gd name="connsiteY55" fmla="*/ 5845703 h 6439627"/>
              <a:gd name="connsiteX56" fmla="*/ 1899669 w 8687356"/>
              <a:gd name="connsiteY56" fmla="*/ 5326361 h 6439627"/>
              <a:gd name="connsiteX57" fmla="*/ 3349069 w 8687356"/>
              <a:gd name="connsiteY57" fmla="*/ 2801330 h 6439627"/>
              <a:gd name="connsiteX58" fmla="*/ 3794942 w 8687356"/>
              <a:gd name="connsiteY58" fmla="*/ 2543905 h 6439627"/>
              <a:gd name="connsiteX59" fmla="*/ 634940 w 8687356"/>
              <a:gd name="connsiteY59" fmla="*/ 2395105 h 6439627"/>
              <a:gd name="connsiteX60" fmla="*/ 1188015 w 8687356"/>
              <a:gd name="connsiteY60" fmla="*/ 2396492 h 6439627"/>
              <a:gd name="connsiteX61" fmla="*/ 1273897 w 8687356"/>
              <a:gd name="connsiteY61" fmla="*/ 2445054 h 6439627"/>
              <a:gd name="connsiteX62" fmla="*/ 1551037 w 8687356"/>
              <a:gd name="connsiteY62" fmla="*/ 2925075 h 6439627"/>
              <a:gd name="connsiteX63" fmla="*/ 1550752 w 8687356"/>
              <a:gd name="connsiteY63" fmla="*/ 3024769 h 6439627"/>
              <a:gd name="connsiteX64" fmla="*/ 1274816 w 8687356"/>
              <a:gd name="connsiteY64" fmla="*/ 3503403 h 6439627"/>
              <a:gd name="connsiteX65" fmla="*/ 1190116 w 8687356"/>
              <a:gd name="connsiteY65" fmla="*/ 3552304 h 6439627"/>
              <a:gd name="connsiteX66" fmla="*/ 637639 w 8687356"/>
              <a:gd name="connsiteY66" fmla="*/ 3551955 h 6439627"/>
              <a:gd name="connsiteX67" fmla="*/ 551158 w 8687356"/>
              <a:gd name="connsiteY67" fmla="*/ 3502355 h 6439627"/>
              <a:gd name="connsiteX68" fmla="*/ 274018 w 8687356"/>
              <a:gd name="connsiteY68" fmla="*/ 3022335 h 6439627"/>
              <a:gd name="connsiteX69" fmla="*/ 274903 w 8687356"/>
              <a:gd name="connsiteY69" fmla="*/ 2923678 h 6439627"/>
              <a:gd name="connsiteX70" fmla="*/ 550240 w 8687356"/>
              <a:gd name="connsiteY70" fmla="*/ 2444007 h 6439627"/>
              <a:gd name="connsiteX71" fmla="*/ 634940 w 8687356"/>
              <a:gd name="connsiteY71" fmla="*/ 2395105 h 6439627"/>
              <a:gd name="connsiteX72" fmla="*/ 2521339 w 8687356"/>
              <a:gd name="connsiteY72" fmla="*/ 1975621 h 6439627"/>
              <a:gd name="connsiteX73" fmla="*/ 2985874 w 8687356"/>
              <a:gd name="connsiteY73" fmla="*/ 1976785 h 6439627"/>
              <a:gd name="connsiteX74" fmla="*/ 3058007 w 8687356"/>
              <a:gd name="connsiteY74" fmla="*/ 2017574 h 6439627"/>
              <a:gd name="connsiteX75" fmla="*/ 3290779 w 8687356"/>
              <a:gd name="connsiteY75" fmla="*/ 2420748 h 6439627"/>
              <a:gd name="connsiteX76" fmla="*/ 3290540 w 8687356"/>
              <a:gd name="connsiteY76" fmla="*/ 2504482 h 6439627"/>
              <a:gd name="connsiteX77" fmla="*/ 3058778 w 8687356"/>
              <a:gd name="connsiteY77" fmla="*/ 2906492 h 6439627"/>
              <a:gd name="connsiteX78" fmla="*/ 2987637 w 8687356"/>
              <a:gd name="connsiteY78" fmla="*/ 2947565 h 6439627"/>
              <a:gd name="connsiteX79" fmla="*/ 2523606 w 8687356"/>
              <a:gd name="connsiteY79" fmla="*/ 2947271 h 6439627"/>
              <a:gd name="connsiteX80" fmla="*/ 2450970 w 8687356"/>
              <a:gd name="connsiteY80" fmla="*/ 2905612 h 6439627"/>
              <a:gd name="connsiteX81" fmla="*/ 2218197 w 8687356"/>
              <a:gd name="connsiteY81" fmla="*/ 2502438 h 6439627"/>
              <a:gd name="connsiteX82" fmla="*/ 2218941 w 8687356"/>
              <a:gd name="connsiteY82" fmla="*/ 2419574 h 6439627"/>
              <a:gd name="connsiteX83" fmla="*/ 2450199 w 8687356"/>
              <a:gd name="connsiteY83" fmla="*/ 2016694 h 6439627"/>
              <a:gd name="connsiteX84" fmla="*/ 2521339 w 8687356"/>
              <a:gd name="connsiteY84" fmla="*/ 1975621 h 6439627"/>
              <a:gd name="connsiteX85" fmla="*/ 3564142 w 8687356"/>
              <a:gd name="connsiteY85" fmla="*/ 34 h 6439627"/>
              <a:gd name="connsiteX86" fmla="*/ 4738405 w 8687356"/>
              <a:gd name="connsiteY86" fmla="*/ 2977 h 6439627"/>
              <a:gd name="connsiteX87" fmla="*/ 4920745 w 8687356"/>
              <a:gd name="connsiteY87" fmla="*/ 106084 h 6439627"/>
              <a:gd name="connsiteX88" fmla="*/ 5509155 w 8687356"/>
              <a:gd name="connsiteY88" fmla="*/ 1125240 h 6439627"/>
              <a:gd name="connsiteX89" fmla="*/ 5508549 w 8687356"/>
              <a:gd name="connsiteY89" fmla="*/ 1336906 h 6439627"/>
              <a:gd name="connsiteX90" fmla="*/ 4922696 w 8687356"/>
              <a:gd name="connsiteY90" fmla="*/ 2353119 h 6439627"/>
              <a:gd name="connsiteX91" fmla="*/ 4742864 w 8687356"/>
              <a:gd name="connsiteY91" fmla="*/ 2456945 h 6439627"/>
              <a:gd name="connsiteX92" fmla="*/ 3569871 w 8687356"/>
              <a:gd name="connsiteY92" fmla="*/ 2456203 h 6439627"/>
              <a:gd name="connsiteX93" fmla="*/ 3386259 w 8687356"/>
              <a:gd name="connsiteY93" fmla="*/ 2350896 h 6439627"/>
              <a:gd name="connsiteX94" fmla="*/ 2797848 w 8687356"/>
              <a:gd name="connsiteY94" fmla="*/ 1331739 h 6439627"/>
              <a:gd name="connsiteX95" fmla="*/ 2799727 w 8687356"/>
              <a:gd name="connsiteY95" fmla="*/ 1122274 h 6439627"/>
              <a:gd name="connsiteX96" fmla="*/ 3384310 w 8687356"/>
              <a:gd name="connsiteY96" fmla="*/ 103860 h 6439627"/>
              <a:gd name="connsiteX97" fmla="*/ 3564142 w 8687356"/>
              <a:gd name="connsiteY97" fmla="*/ 34 h 6439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8687356" h="6439627">
                <a:moveTo>
                  <a:pt x="0" y="5592682"/>
                </a:moveTo>
                <a:lnTo>
                  <a:pt x="186296" y="5593149"/>
                </a:lnTo>
                <a:cubicBezTo>
                  <a:pt x="510155" y="5593961"/>
                  <a:pt x="893987" y="5594923"/>
                  <a:pt x="1348900" y="5596063"/>
                </a:cubicBezTo>
                <a:cubicBezTo>
                  <a:pt x="1534387" y="5590847"/>
                  <a:pt x="1709614" y="5693431"/>
                  <a:pt x="1800991" y="5851702"/>
                </a:cubicBezTo>
                <a:cubicBezTo>
                  <a:pt x="1800991" y="5851702"/>
                  <a:pt x="1800991" y="5851702"/>
                  <a:pt x="2106366" y="6380627"/>
                </a:cubicBezTo>
                <a:lnTo>
                  <a:pt x="2140430" y="6439627"/>
                </a:lnTo>
                <a:lnTo>
                  <a:pt x="0" y="6439627"/>
                </a:lnTo>
                <a:close/>
                <a:moveTo>
                  <a:pt x="693821" y="3646328"/>
                </a:moveTo>
                <a:cubicBezTo>
                  <a:pt x="693821" y="3646328"/>
                  <a:pt x="693821" y="3646328"/>
                  <a:pt x="1586357" y="3648566"/>
                </a:cubicBezTo>
                <a:cubicBezTo>
                  <a:pt x="1643220" y="3646968"/>
                  <a:pt x="1696937" y="3678416"/>
                  <a:pt x="1724950" y="3726935"/>
                </a:cubicBezTo>
                <a:cubicBezTo>
                  <a:pt x="1724950" y="3726935"/>
                  <a:pt x="1724950" y="3726935"/>
                  <a:pt x="2172189" y="4501577"/>
                </a:cubicBezTo>
                <a:cubicBezTo>
                  <a:pt x="2201168" y="4551769"/>
                  <a:pt x="2200578" y="4612341"/>
                  <a:pt x="2171729" y="4662459"/>
                </a:cubicBezTo>
                <a:cubicBezTo>
                  <a:pt x="2171729" y="4662459"/>
                  <a:pt x="2171729" y="4662459"/>
                  <a:pt x="1726432" y="5434863"/>
                </a:cubicBezTo>
                <a:cubicBezTo>
                  <a:pt x="1699249" y="5484020"/>
                  <a:pt x="1645909" y="5514815"/>
                  <a:pt x="1589746" y="5513779"/>
                </a:cubicBezTo>
                <a:cubicBezTo>
                  <a:pt x="1589746" y="5513779"/>
                  <a:pt x="1589746" y="5513779"/>
                  <a:pt x="698177" y="5513215"/>
                </a:cubicBezTo>
                <a:cubicBezTo>
                  <a:pt x="640348" y="5513140"/>
                  <a:pt x="587596" y="5483366"/>
                  <a:pt x="558617" y="5433172"/>
                </a:cubicBezTo>
                <a:cubicBezTo>
                  <a:pt x="558617" y="5433172"/>
                  <a:pt x="558617" y="5433172"/>
                  <a:pt x="111378" y="4658531"/>
                </a:cubicBezTo>
                <a:cubicBezTo>
                  <a:pt x="83365" y="4610012"/>
                  <a:pt x="82990" y="4547767"/>
                  <a:pt x="112805" y="4499321"/>
                </a:cubicBezTo>
                <a:cubicBezTo>
                  <a:pt x="112805" y="4499321"/>
                  <a:pt x="112805" y="4499321"/>
                  <a:pt x="557135" y="3725244"/>
                </a:cubicBezTo>
                <a:cubicBezTo>
                  <a:pt x="584319" y="3676088"/>
                  <a:pt x="637659" y="3645292"/>
                  <a:pt x="693821" y="3646328"/>
                </a:cubicBezTo>
                <a:close/>
                <a:moveTo>
                  <a:pt x="1975378" y="3263784"/>
                </a:moveTo>
                <a:cubicBezTo>
                  <a:pt x="1975378" y="3263784"/>
                  <a:pt x="1975378" y="3263784"/>
                  <a:pt x="2292917" y="3264581"/>
                </a:cubicBezTo>
                <a:cubicBezTo>
                  <a:pt x="2313148" y="3264012"/>
                  <a:pt x="2332259" y="3275200"/>
                  <a:pt x="2342225" y="3292462"/>
                </a:cubicBezTo>
                <a:cubicBezTo>
                  <a:pt x="2342225" y="3292462"/>
                  <a:pt x="2342225" y="3292462"/>
                  <a:pt x="2501341" y="3568059"/>
                </a:cubicBezTo>
                <a:cubicBezTo>
                  <a:pt x="2511651" y="3585916"/>
                  <a:pt x="2511441" y="3607466"/>
                  <a:pt x="2501177" y="3625297"/>
                </a:cubicBezTo>
                <a:cubicBezTo>
                  <a:pt x="2501177" y="3625297"/>
                  <a:pt x="2501177" y="3625297"/>
                  <a:pt x="2342753" y="3900096"/>
                </a:cubicBezTo>
                <a:cubicBezTo>
                  <a:pt x="2333082" y="3917585"/>
                  <a:pt x="2314104" y="3928542"/>
                  <a:pt x="2294123" y="3928173"/>
                </a:cubicBezTo>
                <a:cubicBezTo>
                  <a:pt x="2294123" y="3928173"/>
                  <a:pt x="2294123" y="3928173"/>
                  <a:pt x="1976927" y="3927972"/>
                </a:cubicBezTo>
                <a:cubicBezTo>
                  <a:pt x="1956353" y="3927946"/>
                  <a:pt x="1937585" y="3917353"/>
                  <a:pt x="1927275" y="3899495"/>
                </a:cubicBezTo>
                <a:cubicBezTo>
                  <a:pt x="1927275" y="3899495"/>
                  <a:pt x="1927275" y="3899495"/>
                  <a:pt x="1768160" y="3623899"/>
                </a:cubicBezTo>
                <a:cubicBezTo>
                  <a:pt x="1758193" y="3606636"/>
                  <a:pt x="1758060" y="3584492"/>
                  <a:pt x="1768668" y="3567256"/>
                </a:cubicBezTo>
                <a:cubicBezTo>
                  <a:pt x="1768668" y="3567256"/>
                  <a:pt x="1768668" y="3567256"/>
                  <a:pt x="1926748" y="3291861"/>
                </a:cubicBezTo>
                <a:cubicBezTo>
                  <a:pt x="1936419" y="3274372"/>
                  <a:pt x="1955397" y="3263416"/>
                  <a:pt x="1975378" y="3263784"/>
                </a:cubicBezTo>
                <a:close/>
                <a:moveTo>
                  <a:pt x="2130702" y="2828022"/>
                </a:moveTo>
                <a:cubicBezTo>
                  <a:pt x="2130702" y="2828022"/>
                  <a:pt x="2130702" y="2828022"/>
                  <a:pt x="2298374" y="2828442"/>
                </a:cubicBezTo>
                <a:cubicBezTo>
                  <a:pt x="2309057" y="2828143"/>
                  <a:pt x="2319148" y="2834050"/>
                  <a:pt x="2324410" y="2843165"/>
                </a:cubicBezTo>
                <a:cubicBezTo>
                  <a:pt x="2324410" y="2843165"/>
                  <a:pt x="2324410" y="2843165"/>
                  <a:pt x="2408429" y="2988689"/>
                </a:cubicBezTo>
                <a:cubicBezTo>
                  <a:pt x="2413873" y="2998119"/>
                  <a:pt x="2413762" y="3009498"/>
                  <a:pt x="2408342" y="3018913"/>
                </a:cubicBezTo>
                <a:cubicBezTo>
                  <a:pt x="2408342" y="3018913"/>
                  <a:pt x="2408342" y="3018913"/>
                  <a:pt x="2324689" y="3164017"/>
                </a:cubicBezTo>
                <a:cubicBezTo>
                  <a:pt x="2319583" y="3173251"/>
                  <a:pt x="2309561" y="3179037"/>
                  <a:pt x="2299011" y="3178842"/>
                </a:cubicBezTo>
                <a:cubicBezTo>
                  <a:pt x="2299011" y="3178842"/>
                  <a:pt x="2299011" y="3178842"/>
                  <a:pt x="2131520" y="3178736"/>
                </a:cubicBezTo>
                <a:cubicBezTo>
                  <a:pt x="2120657" y="3178722"/>
                  <a:pt x="2110746" y="3173129"/>
                  <a:pt x="2105302" y="3163699"/>
                </a:cubicBezTo>
                <a:cubicBezTo>
                  <a:pt x="2105302" y="3163699"/>
                  <a:pt x="2105302" y="3163699"/>
                  <a:pt x="2021284" y="3018175"/>
                </a:cubicBezTo>
                <a:cubicBezTo>
                  <a:pt x="2016021" y="3009060"/>
                  <a:pt x="2015951" y="2997367"/>
                  <a:pt x="2021552" y="2988265"/>
                </a:cubicBezTo>
                <a:cubicBezTo>
                  <a:pt x="2021552" y="2988265"/>
                  <a:pt x="2021552" y="2988265"/>
                  <a:pt x="2105024" y="2842847"/>
                </a:cubicBezTo>
                <a:cubicBezTo>
                  <a:pt x="2110131" y="2833613"/>
                  <a:pt x="2120152" y="2827827"/>
                  <a:pt x="2130702" y="2828022"/>
                </a:cubicBezTo>
                <a:close/>
                <a:moveTo>
                  <a:pt x="3794942" y="2543905"/>
                </a:moveTo>
                <a:cubicBezTo>
                  <a:pt x="3794942" y="2543905"/>
                  <a:pt x="3794942" y="2543905"/>
                  <a:pt x="6706383" y="2551204"/>
                </a:cubicBezTo>
                <a:cubicBezTo>
                  <a:pt x="6891871" y="2545988"/>
                  <a:pt x="7067096" y="2648572"/>
                  <a:pt x="7158474" y="2806842"/>
                </a:cubicBezTo>
                <a:cubicBezTo>
                  <a:pt x="7158474" y="2806842"/>
                  <a:pt x="7158474" y="2806842"/>
                  <a:pt x="8617364" y="5333715"/>
                </a:cubicBezTo>
                <a:cubicBezTo>
                  <a:pt x="8711893" y="5497443"/>
                  <a:pt x="8709969" y="5695027"/>
                  <a:pt x="8615859" y="5858514"/>
                </a:cubicBezTo>
                <a:cubicBezTo>
                  <a:pt x="8615859" y="5858514"/>
                  <a:pt x="8615859" y="5858514"/>
                  <a:pt x="8311811" y="6385912"/>
                </a:cubicBezTo>
                <a:lnTo>
                  <a:pt x="8280844" y="6439627"/>
                </a:lnTo>
                <a:lnTo>
                  <a:pt x="2237916" y="6439627"/>
                </a:lnTo>
                <a:lnTo>
                  <a:pt x="2151815" y="6290497"/>
                </a:lnTo>
                <a:cubicBezTo>
                  <a:pt x="2071676" y="6151692"/>
                  <a:pt x="1986194" y="6003633"/>
                  <a:pt x="1895013" y="5845703"/>
                </a:cubicBezTo>
                <a:cubicBezTo>
                  <a:pt x="1803636" y="5687432"/>
                  <a:pt x="1802408" y="5484390"/>
                  <a:pt x="1899669" y="5326361"/>
                </a:cubicBezTo>
                <a:cubicBezTo>
                  <a:pt x="1899669" y="5326361"/>
                  <a:pt x="1899669" y="5326361"/>
                  <a:pt x="3349069" y="2801330"/>
                </a:cubicBezTo>
                <a:cubicBezTo>
                  <a:pt x="3437742" y="2640982"/>
                  <a:pt x="3611741" y="2540524"/>
                  <a:pt x="3794942" y="2543905"/>
                </a:cubicBezTo>
                <a:close/>
                <a:moveTo>
                  <a:pt x="634940" y="2395105"/>
                </a:moveTo>
                <a:cubicBezTo>
                  <a:pt x="634940" y="2395105"/>
                  <a:pt x="634940" y="2395105"/>
                  <a:pt x="1188015" y="2396492"/>
                </a:cubicBezTo>
                <a:cubicBezTo>
                  <a:pt x="1223252" y="2395501"/>
                  <a:pt x="1256539" y="2414988"/>
                  <a:pt x="1273897" y="2445054"/>
                </a:cubicBezTo>
                <a:cubicBezTo>
                  <a:pt x="1273897" y="2445054"/>
                  <a:pt x="1273897" y="2445054"/>
                  <a:pt x="1551037" y="2925075"/>
                </a:cubicBezTo>
                <a:cubicBezTo>
                  <a:pt x="1568994" y="2956177"/>
                  <a:pt x="1568629" y="2993712"/>
                  <a:pt x="1550752" y="3024769"/>
                </a:cubicBezTo>
                <a:cubicBezTo>
                  <a:pt x="1550752" y="3024769"/>
                  <a:pt x="1550752" y="3024769"/>
                  <a:pt x="1274816" y="3503403"/>
                </a:cubicBezTo>
                <a:cubicBezTo>
                  <a:pt x="1257971" y="3533863"/>
                  <a:pt x="1224917" y="3552947"/>
                  <a:pt x="1190116" y="3552304"/>
                </a:cubicBezTo>
                <a:cubicBezTo>
                  <a:pt x="1190116" y="3552304"/>
                  <a:pt x="1190116" y="3552304"/>
                  <a:pt x="637639" y="3551955"/>
                </a:cubicBezTo>
                <a:cubicBezTo>
                  <a:pt x="601804" y="3551909"/>
                  <a:pt x="569115" y="3533458"/>
                  <a:pt x="551158" y="3502355"/>
                </a:cubicBezTo>
                <a:cubicBezTo>
                  <a:pt x="551158" y="3502355"/>
                  <a:pt x="551158" y="3502355"/>
                  <a:pt x="274018" y="3022335"/>
                </a:cubicBezTo>
                <a:cubicBezTo>
                  <a:pt x="256660" y="2992269"/>
                  <a:pt x="256426" y="2953698"/>
                  <a:pt x="274903" y="2923678"/>
                </a:cubicBezTo>
                <a:cubicBezTo>
                  <a:pt x="274903" y="2923678"/>
                  <a:pt x="274903" y="2923678"/>
                  <a:pt x="550240" y="2444007"/>
                </a:cubicBezTo>
                <a:cubicBezTo>
                  <a:pt x="567085" y="2413547"/>
                  <a:pt x="600139" y="2394463"/>
                  <a:pt x="634940" y="2395105"/>
                </a:cubicBezTo>
                <a:close/>
                <a:moveTo>
                  <a:pt x="2521339" y="1975621"/>
                </a:moveTo>
                <a:cubicBezTo>
                  <a:pt x="2521339" y="1975621"/>
                  <a:pt x="2521339" y="1975621"/>
                  <a:pt x="2985874" y="1976785"/>
                </a:cubicBezTo>
                <a:cubicBezTo>
                  <a:pt x="3015469" y="1975952"/>
                  <a:pt x="3043427" y="1992321"/>
                  <a:pt x="3058007" y="2017574"/>
                </a:cubicBezTo>
                <a:cubicBezTo>
                  <a:pt x="3058007" y="2017574"/>
                  <a:pt x="3058007" y="2017574"/>
                  <a:pt x="3290779" y="2420748"/>
                </a:cubicBezTo>
                <a:cubicBezTo>
                  <a:pt x="3305862" y="2446871"/>
                  <a:pt x="3305555" y="2478396"/>
                  <a:pt x="3290540" y="2504482"/>
                </a:cubicBezTo>
                <a:cubicBezTo>
                  <a:pt x="3290540" y="2504482"/>
                  <a:pt x="3290540" y="2504482"/>
                  <a:pt x="3058778" y="2906492"/>
                </a:cubicBezTo>
                <a:cubicBezTo>
                  <a:pt x="3044630" y="2932076"/>
                  <a:pt x="3016868" y="2948104"/>
                  <a:pt x="2987637" y="2947565"/>
                </a:cubicBezTo>
                <a:cubicBezTo>
                  <a:pt x="2987637" y="2947565"/>
                  <a:pt x="2987637" y="2947565"/>
                  <a:pt x="2523606" y="2947271"/>
                </a:cubicBezTo>
                <a:cubicBezTo>
                  <a:pt x="2493508" y="2947232"/>
                  <a:pt x="2466052" y="2931735"/>
                  <a:pt x="2450970" y="2905612"/>
                </a:cubicBezTo>
                <a:cubicBezTo>
                  <a:pt x="2450970" y="2905612"/>
                  <a:pt x="2450970" y="2905612"/>
                  <a:pt x="2218197" y="2502438"/>
                </a:cubicBezTo>
                <a:cubicBezTo>
                  <a:pt x="2203617" y="2477185"/>
                  <a:pt x="2203422" y="2444788"/>
                  <a:pt x="2218941" y="2419574"/>
                </a:cubicBezTo>
                <a:cubicBezTo>
                  <a:pt x="2218941" y="2419574"/>
                  <a:pt x="2218941" y="2419574"/>
                  <a:pt x="2450199" y="2016694"/>
                </a:cubicBezTo>
                <a:cubicBezTo>
                  <a:pt x="2464347" y="1991110"/>
                  <a:pt x="2492109" y="1975081"/>
                  <a:pt x="2521339" y="1975621"/>
                </a:cubicBezTo>
                <a:close/>
                <a:moveTo>
                  <a:pt x="3564142" y="34"/>
                </a:moveTo>
                <a:cubicBezTo>
                  <a:pt x="3564142" y="34"/>
                  <a:pt x="3564142" y="34"/>
                  <a:pt x="4738405" y="2977"/>
                </a:cubicBezTo>
                <a:cubicBezTo>
                  <a:pt x="4813218" y="874"/>
                  <a:pt x="4883890" y="42249"/>
                  <a:pt x="4920745" y="106084"/>
                </a:cubicBezTo>
                <a:cubicBezTo>
                  <a:pt x="4920745" y="106084"/>
                  <a:pt x="4920745" y="106084"/>
                  <a:pt x="5509155" y="1125240"/>
                </a:cubicBezTo>
                <a:cubicBezTo>
                  <a:pt x="5547281" y="1191277"/>
                  <a:pt x="5546507" y="1270967"/>
                  <a:pt x="5508549" y="1336906"/>
                </a:cubicBezTo>
                <a:cubicBezTo>
                  <a:pt x="5508549" y="1336906"/>
                  <a:pt x="5508549" y="1336906"/>
                  <a:pt x="4922696" y="2353119"/>
                </a:cubicBezTo>
                <a:cubicBezTo>
                  <a:pt x="4886932" y="2417792"/>
                  <a:pt x="4816753" y="2458309"/>
                  <a:pt x="4742864" y="2456945"/>
                </a:cubicBezTo>
                <a:cubicBezTo>
                  <a:pt x="4742864" y="2456945"/>
                  <a:pt x="4742864" y="2456945"/>
                  <a:pt x="3569871" y="2456203"/>
                </a:cubicBezTo>
                <a:cubicBezTo>
                  <a:pt x="3493788" y="2456106"/>
                  <a:pt x="3424385" y="2416932"/>
                  <a:pt x="3386259" y="2350896"/>
                </a:cubicBezTo>
                <a:cubicBezTo>
                  <a:pt x="3386259" y="2350896"/>
                  <a:pt x="3386259" y="2350896"/>
                  <a:pt x="2797848" y="1331739"/>
                </a:cubicBezTo>
                <a:cubicBezTo>
                  <a:pt x="2760993" y="1267904"/>
                  <a:pt x="2760499" y="1186012"/>
                  <a:pt x="2799727" y="1122274"/>
                </a:cubicBezTo>
                <a:cubicBezTo>
                  <a:pt x="2799727" y="1122274"/>
                  <a:pt x="2799727" y="1122274"/>
                  <a:pt x="3384310" y="103860"/>
                </a:cubicBezTo>
                <a:cubicBezTo>
                  <a:pt x="3420073" y="39188"/>
                  <a:pt x="3490251" y="-1330"/>
                  <a:pt x="3564142" y="34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25293" y="2408157"/>
            <a:ext cx="4459766" cy="3146839"/>
          </a:xfrm>
          <a:prstGeom prst="roundRect">
            <a:avLst>
              <a:gd name="adj" fmla="val 2139"/>
            </a:avLst>
          </a:prstGeom>
          <a:gradFill>
            <a:gsLst>
              <a:gs pos="100000">
                <a:schemeClr val="tx1">
                  <a:lumMod val="95000"/>
                  <a:lumOff val="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10800000" scaled="0"/>
          </a:gradFill>
          <a:ln>
            <a:solidFill>
              <a:schemeClr val="bg1">
                <a:lumMod val="50000"/>
              </a:schemeClr>
            </a:solidFill>
          </a:ln>
        </p:spPr>
        <p:txBody>
          <a:bodyPr lIns="180000" tIns="288000" rIns="180000" bIns="180000" rtlCol="0" anchor="t"/>
          <a:lstStyle>
            <a:lvl1pPr algn="l">
              <a:lnSpc>
                <a:spcPts val="4000"/>
              </a:lnSpc>
              <a:defRPr sz="3800" b="1" spc="-3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 слайда-разделителя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07300" y="4386894"/>
            <a:ext cx="4000500" cy="997905"/>
          </a:xfrm>
          <a:noFill/>
        </p:spPr>
        <p:txBody>
          <a:bodyPr lIns="0" tIns="0" rIns="0" bIns="0" rtlCol="0"/>
          <a:lstStyle>
            <a:lvl1pPr marL="0" indent="0" algn="l">
              <a:buNone/>
              <a:defRPr sz="21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734B1E83-6080-4D35-A216-8E5C3990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0DE95353-8EE1-49C9-ADAC-E76BD49D2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45171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-разделитель 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Рисунок 11">
            <a:extLst>
              <a:ext uri="{FF2B5EF4-FFF2-40B4-BE49-F238E27FC236}">
                <a16:creationId xmlns="" xmlns:a16="http://schemas.microsoft.com/office/drawing/2014/main" id="{7B7C90C9-77F3-4C3C-97F8-425EF81FB7A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11795125" cy="6858000"/>
          </a:xfrm>
          <a:custGeom>
            <a:avLst/>
            <a:gdLst>
              <a:gd name="connsiteX0" fmla="*/ 4729712 w 11795125"/>
              <a:gd name="connsiteY0" fmla="*/ 4417922 h 6858000"/>
              <a:gd name="connsiteX1" fmla="*/ 7234278 w 11795125"/>
              <a:gd name="connsiteY1" fmla="*/ 4419507 h 6858000"/>
              <a:gd name="connsiteX2" fmla="*/ 7626325 w 11795125"/>
              <a:gd name="connsiteY2" fmla="*/ 4644358 h 6858000"/>
              <a:gd name="connsiteX3" fmla="*/ 8882694 w 11795125"/>
              <a:gd name="connsiteY3" fmla="*/ 6820455 h 6858000"/>
              <a:gd name="connsiteX4" fmla="*/ 8898077 w 11795125"/>
              <a:gd name="connsiteY4" fmla="*/ 6858000 h 6858000"/>
              <a:gd name="connsiteX5" fmla="*/ 3070863 w 11795125"/>
              <a:gd name="connsiteY5" fmla="*/ 6858000 h 6858000"/>
              <a:gd name="connsiteX6" fmla="*/ 3094823 w 11795125"/>
              <a:gd name="connsiteY6" fmla="*/ 6809422 h 6858000"/>
              <a:gd name="connsiteX7" fmla="*/ 4345735 w 11795125"/>
              <a:gd name="connsiteY7" fmla="*/ 4639611 h 6858000"/>
              <a:gd name="connsiteX8" fmla="*/ 4729712 w 11795125"/>
              <a:gd name="connsiteY8" fmla="*/ 4417922 h 6858000"/>
              <a:gd name="connsiteX9" fmla="*/ 2031302 w 11795125"/>
              <a:gd name="connsiteY9" fmla="*/ 2039301 h 6858000"/>
              <a:gd name="connsiteX10" fmla="*/ 2747265 w 11795125"/>
              <a:gd name="connsiteY10" fmla="*/ 2039754 h 6858000"/>
              <a:gd name="connsiteX11" fmla="*/ 2859337 w 11795125"/>
              <a:gd name="connsiteY11" fmla="*/ 2104031 h 6858000"/>
              <a:gd name="connsiteX12" fmla="*/ 3218486 w 11795125"/>
              <a:gd name="connsiteY12" fmla="*/ 2726096 h 6858000"/>
              <a:gd name="connsiteX13" fmla="*/ 3217340 w 11795125"/>
              <a:gd name="connsiteY13" fmla="*/ 2853948 h 6858000"/>
              <a:gd name="connsiteX14" fmla="*/ 2860527 w 11795125"/>
              <a:gd name="connsiteY14" fmla="*/ 3475560 h 6858000"/>
              <a:gd name="connsiteX15" fmla="*/ 2750762 w 11795125"/>
              <a:gd name="connsiteY15" fmla="*/ 3538933 h 6858000"/>
              <a:gd name="connsiteX16" fmla="*/ 2034023 w 11795125"/>
              <a:gd name="connsiteY16" fmla="*/ 3537136 h 6858000"/>
              <a:gd name="connsiteX17" fmla="*/ 1922728 w 11795125"/>
              <a:gd name="connsiteY17" fmla="*/ 3474202 h 6858000"/>
              <a:gd name="connsiteX18" fmla="*/ 1563578 w 11795125"/>
              <a:gd name="connsiteY18" fmla="*/ 2852137 h 6858000"/>
              <a:gd name="connsiteX19" fmla="*/ 1563948 w 11795125"/>
              <a:gd name="connsiteY19" fmla="*/ 2722942 h 6858000"/>
              <a:gd name="connsiteX20" fmla="*/ 1921537 w 11795125"/>
              <a:gd name="connsiteY20" fmla="*/ 2102674 h 6858000"/>
              <a:gd name="connsiteX21" fmla="*/ 2031302 w 11795125"/>
              <a:gd name="connsiteY21" fmla="*/ 2039301 h 6858000"/>
              <a:gd name="connsiteX22" fmla="*/ 9343478 w 11795125"/>
              <a:gd name="connsiteY22" fmla="*/ 1795745 h 6858000"/>
              <a:gd name="connsiteX23" fmla="*/ 11620502 w 11795125"/>
              <a:gd name="connsiteY23" fmla="*/ 1797185 h 6858000"/>
              <a:gd name="connsiteX24" fmla="*/ 11795125 w 11795125"/>
              <a:gd name="connsiteY24" fmla="*/ 1797296 h 6858000"/>
              <a:gd name="connsiteX25" fmla="*/ 11795125 w 11795125"/>
              <a:gd name="connsiteY25" fmla="*/ 6858000 h 6858000"/>
              <a:gd name="connsiteX26" fmla="*/ 8996698 w 11795125"/>
              <a:gd name="connsiteY26" fmla="*/ 6858000 h 6858000"/>
              <a:gd name="connsiteX27" fmla="*/ 8963663 w 11795125"/>
              <a:gd name="connsiteY27" fmla="*/ 6815289 h 6858000"/>
              <a:gd name="connsiteX28" fmla="*/ 7707295 w 11795125"/>
              <a:gd name="connsiteY28" fmla="*/ 4639193 h 6858000"/>
              <a:gd name="connsiteX29" fmla="*/ 7708590 w 11795125"/>
              <a:gd name="connsiteY29" fmla="*/ 4187244 h 6858000"/>
              <a:gd name="connsiteX30" fmla="*/ 8959501 w 11795125"/>
              <a:gd name="connsiteY30" fmla="*/ 2017434 h 6858000"/>
              <a:gd name="connsiteX31" fmla="*/ 9343478 w 11795125"/>
              <a:gd name="connsiteY31" fmla="*/ 1795745 h 6858000"/>
              <a:gd name="connsiteX32" fmla="*/ 3102644 w 11795125"/>
              <a:gd name="connsiteY32" fmla="*/ 1739841 h 6858000"/>
              <a:gd name="connsiteX33" fmla="*/ 3385876 w 11795125"/>
              <a:gd name="connsiteY33" fmla="*/ 1740020 h 6858000"/>
              <a:gd name="connsiteX34" fmla="*/ 3430211 w 11795125"/>
              <a:gd name="connsiteY34" fmla="*/ 1765448 h 6858000"/>
              <a:gd name="connsiteX35" fmla="*/ 3572289 w 11795125"/>
              <a:gd name="connsiteY35" fmla="*/ 2011533 h 6858000"/>
              <a:gd name="connsiteX36" fmla="*/ 3571836 w 11795125"/>
              <a:gd name="connsiteY36" fmla="*/ 2062111 h 6858000"/>
              <a:gd name="connsiteX37" fmla="*/ 3430681 w 11795125"/>
              <a:gd name="connsiteY37" fmla="*/ 2308019 h 6858000"/>
              <a:gd name="connsiteX38" fmla="*/ 3387260 w 11795125"/>
              <a:gd name="connsiteY38" fmla="*/ 2333088 h 6858000"/>
              <a:gd name="connsiteX39" fmla="*/ 3103720 w 11795125"/>
              <a:gd name="connsiteY39" fmla="*/ 2332378 h 6858000"/>
              <a:gd name="connsiteX40" fmla="*/ 3059693 w 11795125"/>
              <a:gd name="connsiteY40" fmla="*/ 2307481 h 6858000"/>
              <a:gd name="connsiteX41" fmla="*/ 2917615 w 11795125"/>
              <a:gd name="connsiteY41" fmla="*/ 2061395 h 6858000"/>
              <a:gd name="connsiteX42" fmla="*/ 2917761 w 11795125"/>
              <a:gd name="connsiteY42" fmla="*/ 2010286 h 6858000"/>
              <a:gd name="connsiteX43" fmla="*/ 3059222 w 11795125"/>
              <a:gd name="connsiteY43" fmla="*/ 1764910 h 6858000"/>
              <a:gd name="connsiteX44" fmla="*/ 3102644 w 11795125"/>
              <a:gd name="connsiteY44" fmla="*/ 1739841 h 6858000"/>
              <a:gd name="connsiteX45" fmla="*/ 3522963 w 11795125"/>
              <a:gd name="connsiteY45" fmla="*/ 1598675 h 6858000"/>
              <a:gd name="connsiteX46" fmla="*/ 3625194 w 11795125"/>
              <a:gd name="connsiteY46" fmla="*/ 1598740 h 6858000"/>
              <a:gd name="connsiteX47" fmla="*/ 3641197 w 11795125"/>
              <a:gd name="connsiteY47" fmla="*/ 1607918 h 6858000"/>
              <a:gd name="connsiteX48" fmla="*/ 3692479 w 11795125"/>
              <a:gd name="connsiteY48" fmla="*/ 1696742 h 6858000"/>
              <a:gd name="connsiteX49" fmla="*/ 3692315 w 11795125"/>
              <a:gd name="connsiteY49" fmla="*/ 1714998 h 6858000"/>
              <a:gd name="connsiteX50" fmla="*/ 3641367 w 11795125"/>
              <a:gd name="connsiteY50" fmla="*/ 1803757 h 6858000"/>
              <a:gd name="connsiteX51" fmla="*/ 3625694 w 11795125"/>
              <a:gd name="connsiteY51" fmla="*/ 1812806 h 6858000"/>
              <a:gd name="connsiteX52" fmla="*/ 3523352 w 11795125"/>
              <a:gd name="connsiteY52" fmla="*/ 1812549 h 6858000"/>
              <a:gd name="connsiteX53" fmla="*/ 3507459 w 11795125"/>
              <a:gd name="connsiteY53" fmla="*/ 1803563 h 6858000"/>
              <a:gd name="connsiteX54" fmla="*/ 3456177 w 11795125"/>
              <a:gd name="connsiteY54" fmla="*/ 1714739 h 6858000"/>
              <a:gd name="connsiteX55" fmla="*/ 3456230 w 11795125"/>
              <a:gd name="connsiteY55" fmla="*/ 1696292 h 6858000"/>
              <a:gd name="connsiteX56" fmla="*/ 3507290 w 11795125"/>
              <a:gd name="connsiteY56" fmla="*/ 1607724 h 6858000"/>
              <a:gd name="connsiteX57" fmla="*/ 3522963 w 11795125"/>
              <a:gd name="connsiteY57" fmla="*/ 1598675 h 6858000"/>
              <a:gd name="connsiteX58" fmla="*/ 4199803 w 11795125"/>
              <a:gd name="connsiteY58" fmla="*/ 1370724 h 6858000"/>
              <a:gd name="connsiteX59" fmla="*/ 4537019 w 11795125"/>
              <a:gd name="connsiteY59" fmla="*/ 1370938 h 6858000"/>
              <a:gd name="connsiteX60" fmla="*/ 4589804 w 11795125"/>
              <a:gd name="connsiteY60" fmla="*/ 1401211 h 6858000"/>
              <a:gd name="connsiteX61" fmla="*/ 4758963 w 11795125"/>
              <a:gd name="connsiteY61" fmla="*/ 1694203 h 6858000"/>
              <a:gd name="connsiteX62" fmla="*/ 4758423 w 11795125"/>
              <a:gd name="connsiteY62" fmla="*/ 1754421 h 6858000"/>
              <a:gd name="connsiteX63" fmla="*/ 4590365 w 11795125"/>
              <a:gd name="connsiteY63" fmla="*/ 2047199 h 6858000"/>
              <a:gd name="connsiteX64" fmla="*/ 4538665 w 11795125"/>
              <a:gd name="connsiteY64" fmla="*/ 2077046 h 6858000"/>
              <a:gd name="connsiteX65" fmla="*/ 4201084 w 11795125"/>
              <a:gd name="connsiteY65" fmla="*/ 2076201 h 6858000"/>
              <a:gd name="connsiteX66" fmla="*/ 4148664 w 11795125"/>
              <a:gd name="connsiteY66" fmla="*/ 2046559 h 6858000"/>
              <a:gd name="connsiteX67" fmla="*/ 3979505 w 11795125"/>
              <a:gd name="connsiteY67" fmla="*/ 1753567 h 6858000"/>
              <a:gd name="connsiteX68" fmla="*/ 3979680 w 11795125"/>
              <a:gd name="connsiteY68" fmla="*/ 1692718 h 6858000"/>
              <a:gd name="connsiteX69" fmla="*/ 4148104 w 11795125"/>
              <a:gd name="connsiteY69" fmla="*/ 1400573 h 6858000"/>
              <a:gd name="connsiteX70" fmla="*/ 4199803 w 11795125"/>
              <a:gd name="connsiteY70" fmla="*/ 1370724 h 6858000"/>
              <a:gd name="connsiteX71" fmla="*/ 3525946 w 11795125"/>
              <a:gd name="connsiteY71" fmla="*/ 1141304 h 6858000"/>
              <a:gd name="connsiteX72" fmla="*/ 3719554 w 11795125"/>
              <a:gd name="connsiteY72" fmla="*/ 1141427 h 6858000"/>
              <a:gd name="connsiteX73" fmla="*/ 3749860 w 11795125"/>
              <a:gd name="connsiteY73" fmla="*/ 1158808 h 6858000"/>
              <a:gd name="connsiteX74" fmla="*/ 3846980 w 11795125"/>
              <a:gd name="connsiteY74" fmla="*/ 1327024 h 6858000"/>
              <a:gd name="connsiteX75" fmla="*/ 3846670 w 11795125"/>
              <a:gd name="connsiteY75" fmla="*/ 1361598 h 6858000"/>
              <a:gd name="connsiteX76" fmla="*/ 3750182 w 11795125"/>
              <a:gd name="connsiteY76" fmla="*/ 1529691 h 6858000"/>
              <a:gd name="connsiteX77" fmla="*/ 3720499 w 11795125"/>
              <a:gd name="connsiteY77" fmla="*/ 1546828 h 6858000"/>
              <a:gd name="connsiteX78" fmla="*/ 3526682 w 11795125"/>
              <a:gd name="connsiteY78" fmla="*/ 1546343 h 6858000"/>
              <a:gd name="connsiteX79" fmla="*/ 3496586 w 11795125"/>
              <a:gd name="connsiteY79" fmla="*/ 1529324 h 6858000"/>
              <a:gd name="connsiteX80" fmla="*/ 3399466 w 11795125"/>
              <a:gd name="connsiteY80" fmla="*/ 1361108 h 6858000"/>
              <a:gd name="connsiteX81" fmla="*/ 3399566 w 11795125"/>
              <a:gd name="connsiteY81" fmla="*/ 1326172 h 6858000"/>
              <a:gd name="connsiteX82" fmla="*/ 3496264 w 11795125"/>
              <a:gd name="connsiteY82" fmla="*/ 1158441 h 6858000"/>
              <a:gd name="connsiteX83" fmla="*/ 3525946 w 11795125"/>
              <a:gd name="connsiteY83" fmla="*/ 1141304 h 6858000"/>
              <a:gd name="connsiteX84" fmla="*/ 3955878 w 11795125"/>
              <a:gd name="connsiteY84" fmla="*/ 173494 h 6858000"/>
              <a:gd name="connsiteX85" fmla="*/ 4500068 w 11795125"/>
              <a:gd name="connsiteY85" fmla="*/ 173838 h 6858000"/>
              <a:gd name="connsiteX86" fmla="*/ 4585252 w 11795125"/>
              <a:gd name="connsiteY86" fmla="*/ 222694 h 6858000"/>
              <a:gd name="connsiteX87" fmla="*/ 4858234 w 11795125"/>
              <a:gd name="connsiteY87" fmla="*/ 695514 h 6858000"/>
              <a:gd name="connsiteX88" fmla="*/ 4857363 w 11795125"/>
              <a:gd name="connsiteY88" fmla="*/ 792690 h 6858000"/>
              <a:gd name="connsiteX89" fmla="*/ 4586156 w 11795125"/>
              <a:gd name="connsiteY89" fmla="*/ 1265167 h 6858000"/>
              <a:gd name="connsiteX90" fmla="*/ 4502727 w 11795125"/>
              <a:gd name="connsiteY90" fmla="*/ 1313334 h 6858000"/>
              <a:gd name="connsiteX91" fmla="*/ 3957947 w 11795125"/>
              <a:gd name="connsiteY91" fmla="*/ 1311968 h 6858000"/>
              <a:gd name="connsiteX92" fmla="*/ 3873354 w 11795125"/>
              <a:gd name="connsiteY92" fmla="*/ 1264134 h 6858000"/>
              <a:gd name="connsiteX93" fmla="*/ 3600372 w 11795125"/>
              <a:gd name="connsiteY93" fmla="*/ 791315 h 6858000"/>
              <a:gd name="connsiteX94" fmla="*/ 3600653 w 11795125"/>
              <a:gd name="connsiteY94" fmla="*/ 693116 h 6858000"/>
              <a:gd name="connsiteX95" fmla="*/ 3872449 w 11795125"/>
              <a:gd name="connsiteY95" fmla="*/ 221662 h 6858000"/>
              <a:gd name="connsiteX96" fmla="*/ 3955878 w 11795125"/>
              <a:gd name="connsiteY96" fmla="*/ 173494 h 6858000"/>
              <a:gd name="connsiteX97" fmla="*/ 3852283 w 11795125"/>
              <a:gd name="connsiteY97" fmla="*/ 0 h 6858000"/>
              <a:gd name="connsiteX98" fmla="*/ 6130031 w 11795125"/>
              <a:gd name="connsiteY98" fmla="*/ 0 h 6858000"/>
              <a:gd name="connsiteX99" fmla="*/ 6102465 w 11795125"/>
              <a:gd name="connsiteY99" fmla="*/ 36730 h 6858000"/>
              <a:gd name="connsiteX100" fmla="*/ 5879948 w 11795125"/>
              <a:gd name="connsiteY100" fmla="*/ 127724 h 6858000"/>
              <a:gd name="connsiteX101" fmla="*/ 4102884 w 11795125"/>
              <a:gd name="connsiteY101" fmla="*/ 123270 h 6858000"/>
              <a:gd name="connsiteX102" fmla="*/ 3877665 w 11795125"/>
              <a:gd name="connsiteY102" fmla="*/ 32818 h 6858000"/>
              <a:gd name="connsiteX103" fmla="*/ 0 w 11795125"/>
              <a:gd name="connsiteY103" fmla="*/ 0 h 6858000"/>
              <a:gd name="connsiteX104" fmla="*/ 3781476 w 11795125"/>
              <a:gd name="connsiteY104" fmla="*/ 0 h 6858000"/>
              <a:gd name="connsiteX105" fmla="*/ 3800985 w 11795125"/>
              <a:gd name="connsiteY105" fmla="*/ 47617 h 6858000"/>
              <a:gd name="connsiteX106" fmla="*/ 3766711 w 11795125"/>
              <a:gd name="connsiteY106" fmla="*/ 287889 h 6858000"/>
              <a:gd name="connsiteX107" fmla="*/ 2882037 w 11795125"/>
              <a:gd name="connsiteY107" fmla="*/ 1829098 h 6858000"/>
              <a:gd name="connsiteX108" fmla="*/ 2609888 w 11795125"/>
              <a:gd name="connsiteY108" fmla="*/ 1986223 h 6858000"/>
              <a:gd name="connsiteX109" fmla="*/ 832823 w 11795125"/>
              <a:gd name="connsiteY109" fmla="*/ 1981768 h 6858000"/>
              <a:gd name="connsiteX110" fmla="*/ 556879 w 11795125"/>
              <a:gd name="connsiteY110" fmla="*/ 1825733 h 6858000"/>
              <a:gd name="connsiteX111" fmla="*/ 79254 w 11795125"/>
              <a:gd name="connsiteY111" fmla="*/ 998462 h 6858000"/>
              <a:gd name="connsiteX112" fmla="*/ 0 w 11795125"/>
              <a:gd name="connsiteY112" fmla="*/ 86119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</a:cxnLst>
            <a:rect l="l" t="t" r="r" b="b"/>
            <a:pathLst>
              <a:path w="11795125" h="6858000">
                <a:moveTo>
                  <a:pt x="4729712" y="4417922"/>
                </a:moveTo>
                <a:cubicBezTo>
                  <a:pt x="4729712" y="4417922"/>
                  <a:pt x="4729712" y="4417922"/>
                  <a:pt x="7234278" y="4419507"/>
                </a:cubicBezTo>
                <a:cubicBezTo>
                  <a:pt x="7396730" y="4419716"/>
                  <a:pt x="7544918" y="4503359"/>
                  <a:pt x="7626325" y="4644358"/>
                </a:cubicBezTo>
                <a:cubicBezTo>
                  <a:pt x="7626325" y="4644358"/>
                  <a:pt x="7626325" y="4644358"/>
                  <a:pt x="8882694" y="6820455"/>
                </a:cubicBezTo>
                <a:lnTo>
                  <a:pt x="8898077" y="6858000"/>
                </a:lnTo>
                <a:lnTo>
                  <a:pt x="3070863" y="6858000"/>
                </a:lnTo>
                <a:lnTo>
                  <a:pt x="3094823" y="6809422"/>
                </a:lnTo>
                <a:cubicBezTo>
                  <a:pt x="3094823" y="6809422"/>
                  <a:pt x="3094823" y="6809422"/>
                  <a:pt x="4345735" y="4639611"/>
                </a:cubicBezTo>
                <a:cubicBezTo>
                  <a:pt x="4422097" y="4501523"/>
                  <a:pt x="4571941" y="4415010"/>
                  <a:pt x="4729712" y="4417922"/>
                </a:cubicBezTo>
                <a:close/>
                <a:moveTo>
                  <a:pt x="2031302" y="2039301"/>
                </a:moveTo>
                <a:cubicBezTo>
                  <a:pt x="2031302" y="2039301"/>
                  <a:pt x="2031302" y="2039301"/>
                  <a:pt x="2747265" y="2039754"/>
                </a:cubicBezTo>
                <a:cubicBezTo>
                  <a:pt x="2793703" y="2039814"/>
                  <a:pt x="2836066" y="2063724"/>
                  <a:pt x="2859337" y="2104031"/>
                </a:cubicBezTo>
                <a:cubicBezTo>
                  <a:pt x="2859337" y="2104031"/>
                  <a:pt x="2859337" y="2104031"/>
                  <a:pt x="3218486" y="2726096"/>
                </a:cubicBezTo>
                <a:cubicBezTo>
                  <a:pt x="3240981" y="2765058"/>
                  <a:pt x="3241283" y="2815045"/>
                  <a:pt x="3217340" y="2853948"/>
                </a:cubicBezTo>
                <a:cubicBezTo>
                  <a:pt x="3217340" y="2853948"/>
                  <a:pt x="3217340" y="2853948"/>
                  <a:pt x="2860527" y="3475560"/>
                </a:cubicBezTo>
                <a:cubicBezTo>
                  <a:pt x="2838697" y="3515034"/>
                  <a:pt x="2795862" y="3539765"/>
                  <a:pt x="2750762" y="3538933"/>
                </a:cubicBezTo>
                <a:cubicBezTo>
                  <a:pt x="2750762" y="3538933"/>
                  <a:pt x="2750762" y="3538933"/>
                  <a:pt x="2034023" y="3537136"/>
                </a:cubicBezTo>
                <a:cubicBezTo>
                  <a:pt x="1988359" y="3538420"/>
                  <a:pt x="1945223" y="3513165"/>
                  <a:pt x="1922728" y="3474202"/>
                </a:cubicBezTo>
                <a:cubicBezTo>
                  <a:pt x="1922728" y="3474202"/>
                  <a:pt x="1922728" y="3474202"/>
                  <a:pt x="1563578" y="2852137"/>
                </a:cubicBezTo>
                <a:cubicBezTo>
                  <a:pt x="1540307" y="2811831"/>
                  <a:pt x="1540780" y="2763190"/>
                  <a:pt x="1563948" y="2722942"/>
                </a:cubicBezTo>
                <a:cubicBezTo>
                  <a:pt x="1563948" y="2722942"/>
                  <a:pt x="1563948" y="2722942"/>
                  <a:pt x="1921537" y="2102674"/>
                </a:cubicBezTo>
                <a:cubicBezTo>
                  <a:pt x="1943366" y="2063199"/>
                  <a:pt x="1986202" y="2038468"/>
                  <a:pt x="2031302" y="2039301"/>
                </a:cubicBezTo>
                <a:close/>
                <a:moveTo>
                  <a:pt x="9343478" y="1795745"/>
                </a:moveTo>
                <a:cubicBezTo>
                  <a:pt x="9343478" y="1795745"/>
                  <a:pt x="9343478" y="1795745"/>
                  <a:pt x="11620502" y="1797185"/>
                </a:cubicBezTo>
                <a:lnTo>
                  <a:pt x="11795125" y="1797296"/>
                </a:lnTo>
                <a:lnTo>
                  <a:pt x="11795125" y="6858000"/>
                </a:lnTo>
                <a:lnTo>
                  <a:pt x="8996698" y="6858000"/>
                </a:lnTo>
                <a:lnTo>
                  <a:pt x="8963663" y="6815289"/>
                </a:lnTo>
                <a:cubicBezTo>
                  <a:pt x="8963663" y="6815289"/>
                  <a:pt x="8963663" y="6815289"/>
                  <a:pt x="7707295" y="4639193"/>
                </a:cubicBezTo>
                <a:cubicBezTo>
                  <a:pt x="7625888" y="4498193"/>
                  <a:pt x="7627546" y="4328036"/>
                  <a:pt x="7708590" y="4187244"/>
                </a:cubicBezTo>
                <a:cubicBezTo>
                  <a:pt x="7708590" y="4187244"/>
                  <a:pt x="7708590" y="4187244"/>
                  <a:pt x="8959501" y="2017434"/>
                </a:cubicBezTo>
                <a:cubicBezTo>
                  <a:pt x="9035863" y="1879345"/>
                  <a:pt x="9185707" y="1792833"/>
                  <a:pt x="9343478" y="1795745"/>
                </a:cubicBezTo>
                <a:close/>
                <a:moveTo>
                  <a:pt x="3102644" y="1739841"/>
                </a:moveTo>
                <a:cubicBezTo>
                  <a:pt x="3102644" y="1739841"/>
                  <a:pt x="3102644" y="1739841"/>
                  <a:pt x="3385876" y="1740020"/>
                </a:cubicBezTo>
                <a:cubicBezTo>
                  <a:pt x="3404247" y="1740043"/>
                  <a:pt x="3421005" y="1749503"/>
                  <a:pt x="3430211" y="1765448"/>
                </a:cubicBezTo>
                <a:cubicBezTo>
                  <a:pt x="3430211" y="1765448"/>
                  <a:pt x="3430211" y="1765448"/>
                  <a:pt x="3572289" y="2011533"/>
                </a:cubicBezTo>
                <a:cubicBezTo>
                  <a:pt x="3581188" y="2026948"/>
                  <a:pt x="3581308" y="2046721"/>
                  <a:pt x="3571836" y="2062111"/>
                </a:cubicBezTo>
                <a:cubicBezTo>
                  <a:pt x="3571836" y="2062111"/>
                  <a:pt x="3571836" y="2062111"/>
                  <a:pt x="3430681" y="2308019"/>
                </a:cubicBezTo>
                <a:cubicBezTo>
                  <a:pt x="3422046" y="2323634"/>
                  <a:pt x="3405101" y="2333418"/>
                  <a:pt x="3387260" y="2333088"/>
                </a:cubicBezTo>
                <a:cubicBezTo>
                  <a:pt x="3387260" y="2333088"/>
                  <a:pt x="3387260" y="2333088"/>
                  <a:pt x="3103720" y="2332378"/>
                </a:cubicBezTo>
                <a:cubicBezTo>
                  <a:pt x="3085656" y="2332886"/>
                  <a:pt x="3068592" y="2322895"/>
                  <a:pt x="3059693" y="2307481"/>
                </a:cubicBezTo>
                <a:cubicBezTo>
                  <a:pt x="3059693" y="2307481"/>
                  <a:pt x="3059693" y="2307481"/>
                  <a:pt x="2917615" y="2061395"/>
                </a:cubicBezTo>
                <a:cubicBezTo>
                  <a:pt x="2908409" y="2045450"/>
                  <a:pt x="2908596" y="2026208"/>
                  <a:pt x="2917761" y="2010286"/>
                </a:cubicBezTo>
                <a:cubicBezTo>
                  <a:pt x="2917761" y="2010286"/>
                  <a:pt x="2917761" y="2010286"/>
                  <a:pt x="3059222" y="1764910"/>
                </a:cubicBezTo>
                <a:cubicBezTo>
                  <a:pt x="3067857" y="1749295"/>
                  <a:pt x="3084803" y="1739511"/>
                  <a:pt x="3102644" y="1739841"/>
                </a:cubicBezTo>
                <a:close/>
                <a:moveTo>
                  <a:pt x="3522963" y="1598675"/>
                </a:moveTo>
                <a:cubicBezTo>
                  <a:pt x="3522963" y="1598675"/>
                  <a:pt x="3522963" y="1598675"/>
                  <a:pt x="3625194" y="1598740"/>
                </a:cubicBezTo>
                <a:cubicBezTo>
                  <a:pt x="3631826" y="1598748"/>
                  <a:pt x="3637874" y="1602162"/>
                  <a:pt x="3641197" y="1607918"/>
                </a:cubicBezTo>
                <a:cubicBezTo>
                  <a:pt x="3641197" y="1607918"/>
                  <a:pt x="3641197" y="1607918"/>
                  <a:pt x="3692479" y="1696742"/>
                </a:cubicBezTo>
                <a:cubicBezTo>
                  <a:pt x="3695691" y="1702305"/>
                  <a:pt x="3695735" y="1709443"/>
                  <a:pt x="3692315" y="1714998"/>
                </a:cubicBezTo>
                <a:cubicBezTo>
                  <a:pt x="3692315" y="1714998"/>
                  <a:pt x="3692315" y="1714998"/>
                  <a:pt x="3641367" y="1803757"/>
                </a:cubicBezTo>
                <a:cubicBezTo>
                  <a:pt x="3638250" y="1809393"/>
                  <a:pt x="3632134" y="1812924"/>
                  <a:pt x="3625694" y="1812806"/>
                </a:cubicBezTo>
                <a:cubicBezTo>
                  <a:pt x="3625694" y="1812806"/>
                  <a:pt x="3625694" y="1812806"/>
                  <a:pt x="3523352" y="1812549"/>
                </a:cubicBezTo>
                <a:cubicBezTo>
                  <a:pt x="3516832" y="1812733"/>
                  <a:pt x="3510671" y="1809127"/>
                  <a:pt x="3507459" y="1803563"/>
                </a:cubicBezTo>
                <a:cubicBezTo>
                  <a:pt x="3507459" y="1803563"/>
                  <a:pt x="3507459" y="1803563"/>
                  <a:pt x="3456177" y="1714739"/>
                </a:cubicBezTo>
                <a:cubicBezTo>
                  <a:pt x="3452854" y="1708984"/>
                  <a:pt x="3452922" y="1702038"/>
                  <a:pt x="3456230" y="1696292"/>
                </a:cubicBezTo>
                <a:cubicBezTo>
                  <a:pt x="3456230" y="1696292"/>
                  <a:pt x="3456230" y="1696292"/>
                  <a:pt x="3507290" y="1607724"/>
                </a:cubicBezTo>
                <a:cubicBezTo>
                  <a:pt x="3510406" y="1602087"/>
                  <a:pt x="3516523" y="1598556"/>
                  <a:pt x="3522963" y="1598675"/>
                </a:cubicBezTo>
                <a:close/>
                <a:moveTo>
                  <a:pt x="4199803" y="1370724"/>
                </a:moveTo>
                <a:cubicBezTo>
                  <a:pt x="4199803" y="1370724"/>
                  <a:pt x="4199803" y="1370724"/>
                  <a:pt x="4537019" y="1370938"/>
                </a:cubicBezTo>
                <a:cubicBezTo>
                  <a:pt x="4558892" y="1370965"/>
                  <a:pt x="4578843" y="1382227"/>
                  <a:pt x="4589804" y="1401211"/>
                </a:cubicBezTo>
                <a:cubicBezTo>
                  <a:pt x="4589804" y="1401211"/>
                  <a:pt x="4589804" y="1401211"/>
                  <a:pt x="4758963" y="1694203"/>
                </a:cubicBezTo>
                <a:cubicBezTo>
                  <a:pt x="4769558" y="1712554"/>
                  <a:pt x="4769700" y="1736097"/>
                  <a:pt x="4758423" y="1754421"/>
                </a:cubicBezTo>
                <a:cubicBezTo>
                  <a:pt x="4758423" y="1754421"/>
                  <a:pt x="4758423" y="1754421"/>
                  <a:pt x="4590365" y="2047199"/>
                </a:cubicBezTo>
                <a:cubicBezTo>
                  <a:pt x="4580083" y="2065790"/>
                  <a:pt x="4559908" y="2077438"/>
                  <a:pt x="4538665" y="2077046"/>
                </a:cubicBezTo>
                <a:cubicBezTo>
                  <a:pt x="4538665" y="2077046"/>
                  <a:pt x="4538665" y="2077046"/>
                  <a:pt x="4201084" y="2076201"/>
                </a:cubicBezTo>
                <a:cubicBezTo>
                  <a:pt x="4179577" y="2076805"/>
                  <a:pt x="4159259" y="2064910"/>
                  <a:pt x="4148664" y="2046559"/>
                </a:cubicBezTo>
                <a:cubicBezTo>
                  <a:pt x="4148664" y="2046559"/>
                  <a:pt x="4148664" y="2046559"/>
                  <a:pt x="3979505" y="1753567"/>
                </a:cubicBezTo>
                <a:cubicBezTo>
                  <a:pt x="3968545" y="1734583"/>
                  <a:pt x="3968768" y="1711673"/>
                  <a:pt x="3979680" y="1692718"/>
                </a:cubicBezTo>
                <a:cubicBezTo>
                  <a:pt x="3979680" y="1692718"/>
                  <a:pt x="3979680" y="1692718"/>
                  <a:pt x="4148104" y="1400573"/>
                </a:cubicBezTo>
                <a:cubicBezTo>
                  <a:pt x="4158385" y="1381980"/>
                  <a:pt x="4178560" y="1370332"/>
                  <a:pt x="4199803" y="1370724"/>
                </a:cubicBezTo>
                <a:close/>
                <a:moveTo>
                  <a:pt x="3525946" y="1141304"/>
                </a:moveTo>
                <a:cubicBezTo>
                  <a:pt x="3525946" y="1141304"/>
                  <a:pt x="3525946" y="1141304"/>
                  <a:pt x="3719554" y="1141427"/>
                </a:cubicBezTo>
                <a:cubicBezTo>
                  <a:pt x="3732112" y="1141443"/>
                  <a:pt x="3743567" y="1147909"/>
                  <a:pt x="3749860" y="1158808"/>
                </a:cubicBezTo>
                <a:cubicBezTo>
                  <a:pt x="3749860" y="1158808"/>
                  <a:pt x="3749860" y="1158808"/>
                  <a:pt x="3846980" y="1327024"/>
                </a:cubicBezTo>
                <a:cubicBezTo>
                  <a:pt x="3853063" y="1337561"/>
                  <a:pt x="3853144" y="1351077"/>
                  <a:pt x="3846670" y="1361598"/>
                </a:cubicBezTo>
                <a:cubicBezTo>
                  <a:pt x="3846670" y="1361598"/>
                  <a:pt x="3846670" y="1361598"/>
                  <a:pt x="3750182" y="1529691"/>
                </a:cubicBezTo>
                <a:cubicBezTo>
                  <a:pt x="3744279" y="1540366"/>
                  <a:pt x="3732695" y="1547054"/>
                  <a:pt x="3720499" y="1546828"/>
                </a:cubicBezTo>
                <a:cubicBezTo>
                  <a:pt x="3720499" y="1546828"/>
                  <a:pt x="3720499" y="1546828"/>
                  <a:pt x="3526682" y="1546343"/>
                </a:cubicBezTo>
                <a:cubicBezTo>
                  <a:pt x="3514334" y="1546689"/>
                  <a:pt x="3502669" y="1539861"/>
                  <a:pt x="3496586" y="1529324"/>
                </a:cubicBezTo>
                <a:cubicBezTo>
                  <a:pt x="3496586" y="1529324"/>
                  <a:pt x="3496586" y="1529324"/>
                  <a:pt x="3399466" y="1361108"/>
                </a:cubicBezTo>
                <a:cubicBezTo>
                  <a:pt x="3393173" y="1350208"/>
                  <a:pt x="3393302" y="1337055"/>
                  <a:pt x="3399566" y="1326172"/>
                </a:cubicBezTo>
                <a:cubicBezTo>
                  <a:pt x="3399566" y="1326172"/>
                  <a:pt x="3399566" y="1326172"/>
                  <a:pt x="3496264" y="1158441"/>
                </a:cubicBezTo>
                <a:cubicBezTo>
                  <a:pt x="3502167" y="1147767"/>
                  <a:pt x="3513750" y="1141079"/>
                  <a:pt x="3525946" y="1141304"/>
                </a:cubicBezTo>
                <a:close/>
                <a:moveTo>
                  <a:pt x="3955878" y="173494"/>
                </a:moveTo>
                <a:cubicBezTo>
                  <a:pt x="3955878" y="173494"/>
                  <a:pt x="3955878" y="173494"/>
                  <a:pt x="4500068" y="173838"/>
                </a:cubicBezTo>
                <a:cubicBezTo>
                  <a:pt x="4535365" y="173884"/>
                  <a:pt x="4567564" y="192057"/>
                  <a:pt x="4585252" y="222694"/>
                </a:cubicBezTo>
                <a:cubicBezTo>
                  <a:pt x="4585252" y="222694"/>
                  <a:pt x="4585252" y="222694"/>
                  <a:pt x="4858234" y="695514"/>
                </a:cubicBezTo>
                <a:cubicBezTo>
                  <a:pt x="4875332" y="725128"/>
                  <a:pt x="4875562" y="763121"/>
                  <a:pt x="4857363" y="792690"/>
                </a:cubicBezTo>
                <a:cubicBezTo>
                  <a:pt x="4857363" y="792690"/>
                  <a:pt x="4857363" y="792690"/>
                  <a:pt x="4586156" y="1265167"/>
                </a:cubicBezTo>
                <a:cubicBezTo>
                  <a:pt x="4569564" y="1295169"/>
                  <a:pt x="4537006" y="1313967"/>
                  <a:pt x="4502727" y="1313334"/>
                </a:cubicBezTo>
                <a:cubicBezTo>
                  <a:pt x="4502727" y="1313334"/>
                  <a:pt x="4502727" y="1313334"/>
                  <a:pt x="3957947" y="1311968"/>
                </a:cubicBezTo>
                <a:cubicBezTo>
                  <a:pt x="3923239" y="1312944"/>
                  <a:pt x="3890452" y="1293749"/>
                  <a:pt x="3873354" y="1264134"/>
                </a:cubicBezTo>
                <a:cubicBezTo>
                  <a:pt x="3873354" y="1264134"/>
                  <a:pt x="3873354" y="1264134"/>
                  <a:pt x="3600372" y="791315"/>
                </a:cubicBezTo>
                <a:cubicBezTo>
                  <a:pt x="3582684" y="760678"/>
                  <a:pt x="3583043" y="723707"/>
                  <a:pt x="3600653" y="693116"/>
                </a:cubicBezTo>
                <a:cubicBezTo>
                  <a:pt x="3600653" y="693116"/>
                  <a:pt x="3600653" y="693116"/>
                  <a:pt x="3872449" y="221662"/>
                </a:cubicBezTo>
                <a:cubicBezTo>
                  <a:pt x="3889041" y="191658"/>
                  <a:pt x="3921599" y="172861"/>
                  <a:pt x="3955878" y="173494"/>
                </a:cubicBezTo>
                <a:close/>
                <a:moveTo>
                  <a:pt x="3852283" y="0"/>
                </a:moveTo>
                <a:lnTo>
                  <a:pt x="6130031" y="0"/>
                </a:lnTo>
                <a:lnTo>
                  <a:pt x="6102465" y="36730"/>
                </a:lnTo>
                <a:cubicBezTo>
                  <a:pt x="6044520" y="95168"/>
                  <a:pt x="5963814" y="129272"/>
                  <a:pt x="5879948" y="127724"/>
                </a:cubicBezTo>
                <a:cubicBezTo>
                  <a:pt x="5879948" y="127724"/>
                  <a:pt x="5879948" y="127724"/>
                  <a:pt x="4102884" y="123270"/>
                </a:cubicBezTo>
                <a:cubicBezTo>
                  <a:pt x="4017972" y="125657"/>
                  <a:pt x="3936583" y="91034"/>
                  <a:pt x="3877665" y="32818"/>
                </a:cubicBezTo>
                <a:close/>
                <a:moveTo>
                  <a:pt x="0" y="0"/>
                </a:moveTo>
                <a:lnTo>
                  <a:pt x="3781476" y="0"/>
                </a:lnTo>
                <a:lnTo>
                  <a:pt x="3800985" y="47617"/>
                </a:lnTo>
                <a:cubicBezTo>
                  <a:pt x="3821943" y="127749"/>
                  <a:pt x="3811234" y="215546"/>
                  <a:pt x="3766711" y="287889"/>
                </a:cubicBezTo>
                <a:cubicBezTo>
                  <a:pt x="3766711" y="287889"/>
                  <a:pt x="3766711" y="287889"/>
                  <a:pt x="2882037" y="1829098"/>
                </a:cubicBezTo>
                <a:cubicBezTo>
                  <a:pt x="2827913" y="1926970"/>
                  <a:pt x="2721708" y="1988287"/>
                  <a:pt x="2609888" y="1986223"/>
                </a:cubicBezTo>
                <a:cubicBezTo>
                  <a:pt x="2609888" y="1986223"/>
                  <a:pt x="2609888" y="1986223"/>
                  <a:pt x="832823" y="1981768"/>
                </a:cubicBezTo>
                <a:cubicBezTo>
                  <a:pt x="719607" y="1984952"/>
                  <a:pt x="612654" y="1922338"/>
                  <a:pt x="556879" y="1825733"/>
                </a:cubicBezTo>
                <a:cubicBezTo>
                  <a:pt x="556879" y="1825733"/>
                  <a:pt x="556879" y="1825733"/>
                  <a:pt x="79254" y="998462"/>
                </a:cubicBezTo>
                <a:lnTo>
                  <a:pt x="0" y="86119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tIns="864000" rtlCol="0">
            <a:noAutofit/>
          </a:bodyPr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66117" y="1816509"/>
            <a:ext cx="4459766" cy="3146839"/>
          </a:xfrm>
          <a:prstGeom prst="roundRect">
            <a:avLst>
              <a:gd name="adj" fmla="val 2139"/>
            </a:avLst>
          </a:prstGeom>
          <a:gradFill>
            <a:gsLst>
              <a:gs pos="100000">
                <a:schemeClr val="tx1">
                  <a:lumMod val="95000"/>
                  <a:lumOff val="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10800000" scaled="0"/>
          </a:gradFill>
          <a:ln>
            <a:solidFill>
              <a:schemeClr val="bg1">
                <a:lumMod val="50000"/>
              </a:schemeClr>
            </a:solidFill>
          </a:ln>
        </p:spPr>
        <p:txBody>
          <a:bodyPr lIns="180000" tIns="288000" rIns="180000" bIns="180000" rtlCol="0" anchor="t"/>
          <a:lstStyle>
            <a:lvl1pPr algn="l">
              <a:lnSpc>
                <a:spcPts val="4000"/>
              </a:lnSpc>
              <a:defRPr sz="3800" b="1" spc="-3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 слайда-разделителя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8124" y="3795246"/>
            <a:ext cx="4000500" cy="997905"/>
          </a:xfrm>
          <a:noFill/>
        </p:spPr>
        <p:txBody>
          <a:bodyPr lIns="0" tIns="0" rIns="0" bIns="0" rtlCol="0"/>
          <a:lstStyle>
            <a:lvl1pPr marL="0" indent="0" algn="l">
              <a:buNone/>
              <a:defRPr sz="21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734B1E83-6080-4D35-A216-8E5C3990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0DE95353-8EE1-49C9-ADAC-E76BD49D2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62273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-фотография 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Рисунок 10">
            <a:extLst>
              <a:ext uri="{FF2B5EF4-FFF2-40B4-BE49-F238E27FC236}">
                <a16:creationId xmlns="" xmlns:a16="http://schemas.microsoft.com/office/drawing/2014/main" id="{A7D77123-FDC4-48FD-9EFB-8A84F606906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81149" y="1684742"/>
            <a:ext cx="4904790" cy="4333769"/>
          </a:xfrm>
          <a:custGeom>
            <a:avLst/>
            <a:gdLst>
              <a:gd name="connsiteX0" fmla="*/ 1412122 w 4904790"/>
              <a:gd name="connsiteY0" fmla="*/ 0 h 4333769"/>
              <a:gd name="connsiteX1" fmla="*/ 3492669 w 4904790"/>
              <a:gd name="connsiteY1" fmla="*/ 0 h 4333769"/>
              <a:gd name="connsiteX2" fmla="*/ 3811717 w 4904790"/>
              <a:gd name="connsiteY2" fmla="*/ 188036 h 4333769"/>
              <a:gd name="connsiteX3" fmla="*/ 4854237 w 4904790"/>
              <a:gd name="connsiteY3" fmla="*/ 1983326 h 4333769"/>
              <a:gd name="connsiteX4" fmla="*/ 4854237 w 4904790"/>
              <a:gd name="connsiteY4" fmla="*/ 2350443 h 4333769"/>
              <a:gd name="connsiteX5" fmla="*/ 3811717 w 4904790"/>
              <a:gd name="connsiteY5" fmla="*/ 4145734 h 4333769"/>
              <a:gd name="connsiteX6" fmla="*/ 3492669 w 4904790"/>
              <a:gd name="connsiteY6" fmla="*/ 4333769 h 4333769"/>
              <a:gd name="connsiteX7" fmla="*/ 1412122 w 4904790"/>
              <a:gd name="connsiteY7" fmla="*/ 4333769 h 4333769"/>
              <a:gd name="connsiteX8" fmla="*/ 1088581 w 4904790"/>
              <a:gd name="connsiteY8" fmla="*/ 4145734 h 4333769"/>
              <a:gd name="connsiteX9" fmla="*/ 50554 w 4904790"/>
              <a:gd name="connsiteY9" fmla="*/ 2350443 h 4333769"/>
              <a:gd name="connsiteX10" fmla="*/ 50554 w 4904790"/>
              <a:gd name="connsiteY10" fmla="*/ 1983326 h 4333769"/>
              <a:gd name="connsiteX11" fmla="*/ 1088581 w 4904790"/>
              <a:gd name="connsiteY11" fmla="*/ 188036 h 4333769"/>
              <a:gd name="connsiteX12" fmla="*/ 1412122 w 4904790"/>
              <a:gd name="connsiteY12" fmla="*/ 0 h 4333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04790" h="4333769">
                <a:moveTo>
                  <a:pt x="1412122" y="0"/>
                </a:moveTo>
                <a:cubicBezTo>
                  <a:pt x="1412122" y="0"/>
                  <a:pt x="1412122" y="0"/>
                  <a:pt x="3492669" y="0"/>
                </a:cubicBezTo>
                <a:cubicBezTo>
                  <a:pt x="3622985" y="0"/>
                  <a:pt x="3748806" y="71633"/>
                  <a:pt x="3811717" y="188036"/>
                </a:cubicBezTo>
                <a:cubicBezTo>
                  <a:pt x="3811717" y="188036"/>
                  <a:pt x="3811717" y="188036"/>
                  <a:pt x="4854237" y="1983326"/>
                </a:cubicBezTo>
                <a:cubicBezTo>
                  <a:pt x="4921642" y="2095252"/>
                  <a:pt x="4921642" y="2238517"/>
                  <a:pt x="4854237" y="2350443"/>
                </a:cubicBezTo>
                <a:cubicBezTo>
                  <a:pt x="4854237" y="2350443"/>
                  <a:pt x="4854237" y="2350443"/>
                  <a:pt x="3811717" y="4145734"/>
                </a:cubicBezTo>
                <a:cubicBezTo>
                  <a:pt x="3748806" y="4262137"/>
                  <a:pt x="3622985" y="4333769"/>
                  <a:pt x="3492669" y="4333769"/>
                </a:cubicBezTo>
                <a:cubicBezTo>
                  <a:pt x="3492669" y="4333769"/>
                  <a:pt x="3492669" y="4333769"/>
                  <a:pt x="1412122" y="4333769"/>
                </a:cubicBezTo>
                <a:cubicBezTo>
                  <a:pt x="1277313" y="4333769"/>
                  <a:pt x="1155985" y="4262137"/>
                  <a:pt x="1088581" y="4145734"/>
                </a:cubicBezTo>
                <a:cubicBezTo>
                  <a:pt x="1088581" y="4145734"/>
                  <a:pt x="1088581" y="4145734"/>
                  <a:pt x="50554" y="2350443"/>
                </a:cubicBezTo>
                <a:cubicBezTo>
                  <a:pt x="-16851" y="2238517"/>
                  <a:pt x="-16851" y="2095252"/>
                  <a:pt x="50554" y="1983326"/>
                </a:cubicBezTo>
                <a:cubicBezTo>
                  <a:pt x="50554" y="1983326"/>
                  <a:pt x="50554" y="1983326"/>
                  <a:pt x="1088581" y="188036"/>
                </a:cubicBezTo>
                <a:cubicBezTo>
                  <a:pt x="1155985" y="71633"/>
                  <a:pt x="1277313" y="0"/>
                  <a:pt x="1412122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свое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5472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10" name="Подзаголовок 2">
            <a:extLst>
              <a:ext uri="{FF2B5EF4-FFF2-40B4-BE49-F238E27FC236}">
                <a16:creationId xmlns=""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1" y="1008000"/>
            <a:ext cx="5472000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1566"/>
            <a:ext cx="5472000" cy="4680434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50103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-фотография 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>
            <a:extLst>
              <a:ext uri="{FF2B5EF4-FFF2-40B4-BE49-F238E27FC236}">
                <a16:creationId xmlns="" xmlns:a16="http://schemas.microsoft.com/office/drawing/2014/main" id="{C64B33BB-8F3A-42CE-BBDA-D08AA3266737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6282692" y="432000"/>
            <a:ext cx="5511800" cy="5760000"/>
          </a:xfrm>
          <a:custGeom>
            <a:avLst/>
            <a:gdLst>
              <a:gd name="connsiteX0" fmla="*/ 193823 w 5511800"/>
              <a:gd name="connsiteY0" fmla="*/ 0 h 5760000"/>
              <a:gd name="connsiteX1" fmla="*/ 5511800 w 5511800"/>
              <a:gd name="connsiteY1" fmla="*/ 0 h 5760000"/>
              <a:gd name="connsiteX2" fmla="*/ 5511800 w 5511800"/>
              <a:gd name="connsiteY2" fmla="*/ 5760000 h 5760000"/>
              <a:gd name="connsiteX3" fmla="*/ 193823 w 5511800"/>
              <a:gd name="connsiteY3" fmla="*/ 5760000 h 5760000"/>
              <a:gd name="connsiteX4" fmla="*/ 3937 w 5511800"/>
              <a:gd name="connsiteY4" fmla="*/ 5605239 h 5760000"/>
              <a:gd name="connsiteX5" fmla="*/ 0 w 5511800"/>
              <a:gd name="connsiteY5" fmla="*/ 5566186 h 5760000"/>
              <a:gd name="connsiteX6" fmla="*/ 0 w 5511800"/>
              <a:gd name="connsiteY6" fmla="*/ 193814 h 5760000"/>
              <a:gd name="connsiteX7" fmla="*/ 3937 w 5511800"/>
              <a:gd name="connsiteY7" fmla="*/ 154762 h 5760000"/>
              <a:gd name="connsiteX8" fmla="*/ 193823 w 5511800"/>
              <a:gd name="connsiteY8" fmla="*/ 0 h 57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511800" h="5760000">
                <a:moveTo>
                  <a:pt x="193823" y="0"/>
                </a:moveTo>
                <a:lnTo>
                  <a:pt x="5511800" y="0"/>
                </a:lnTo>
                <a:lnTo>
                  <a:pt x="5511800" y="5760000"/>
                </a:lnTo>
                <a:lnTo>
                  <a:pt x="193823" y="5760000"/>
                </a:lnTo>
                <a:cubicBezTo>
                  <a:pt x="100158" y="5760000"/>
                  <a:pt x="22011" y="5693561"/>
                  <a:pt x="3937" y="5605239"/>
                </a:cubicBezTo>
                <a:lnTo>
                  <a:pt x="0" y="5566186"/>
                </a:lnTo>
                <a:lnTo>
                  <a:pt x="0" y="193814"/>
                </a:lnTo>
                <a:lnTo>
                  <a:pt x="3937" y="154762"/>
                </a:lnTo>
                <a:cubicBezTo>
                  <a:pt x="22011" y="66440"/>
                  <a:pt x="100158" y="0"/>
                  <a:pt x="193823" y="0"/>
                </a:cubicBezTo>
                <a:close/>
              </a:path>
            </a:pathLst>
          </a:custGeom>
        </p:spPr>
        <p:txBody>
          <a:bodyPr wrap="square" tIns="0" rtlCol="0" anchor="ctr">
            <a:noAutofit/>
          </a:bodyPr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5472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10" name="Подзаголовок 2">
            <a:extLst>
              <a:ext uri="{FF2B5EF4-FFF2-40B4-BE49-F238E27FC236}">
                <a16:creationId xmlns=""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1" y="1008000"/>
            <a:ext cx="5472000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1566"/>
            <a:ext cx="5472000" cy="4680434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416292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-фотография 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Рисунок 10">
            <a:extLst>
              <a:ext uri="{FF2B5EF4-FFF2-40B4-BE49-F238E27FC236}">
                <a16:creationId xmlns="" xmlns:a16="http://schemas.microsoft.com/office/drawing/2014/main" id="{A7D77123-FDC4-48FD-9EFB-8A84F606906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812170" y="2376298"/>
            <a:ext cx="2405261" cy="2125239"/>
          </a:xfrm>
          <a:custGeom>
            <a:avLst/>
            <a:gdLst>
              <a:gd name="connsiteX0" fmla="*/ 1412122 w 4904790"/>
              <a:gd name="connsiteY0" fmla="*/ 0 h 4333769"/>
              <a:gd name="connsiteX1" fmla="*/ 3492669 w 4904790"/>
              <a:gd name="connsiteY1" fmla="*/ 0 h 4333769"/>
              <a:gd name="connsiteX2" fmla="*/ 3811717 w 4904790"/>
              <a:gd name="connsiteY2" fmla="*/ 188036 h 4333769"/>
              <a:gd name="connsiteX3" fmla="*/ 4854237 w 4904790"/>
              <a:gd name="connsiteY3" fmla="*/ 1983326 h 4333769"/>
              <a:gd name="connsiteX4" fmla="*/ 4854237 w 4904790"/>
              <a:gd name="connsiteY4" fmla="*/ 2350443 h 4333769"/>
              <a:gd name="connsiteX5" fmla="*/ 3811717 w 4904790"/>
              <a:gd name="connsiteY5" fmla="*/ 4145734 h 4333769"/>
              <a:gd name="connsiteX6" fmla="*/ 3492669 w 4904790"/>
              <a:gd name="connsiteY6" fmla="*/ 4333769 h 4333769"/>
              <a:gd name="connsiteX7" fmla="*/ 1412122 w 4904790"/>
              <a:gd name="connsiteY7" fmla="*/ 4333769 h 4333769"/>
              <a:gd name="connsiteX8" fmla="*/ 1088581 w 4904790"/>
              <a:gd name="connsiteY8" fmla="*/ 4145734 h 4333769"/>
              <a:gd name="connsiteX9" fmla="*/ 50554 w 4904790"/>
              <a:gd name="connsiteY9" fmla="*/ 2350443 h 4333769"/>
              <a:gd name="connsiteX10" fmla="*/ 50554 w 4904790"/>
              <a:gd name="connsiteY10" fmla="*/ 1983326 h 4333769"/>
              <a:gd name="connsiteX11" fmla="*/ 1088581 w 4904790"/>
              <a:gd name="connsiteY11" fmla="*/ 188036 h 4333769"/>
              <a:gd name="connsiteX12" fmla="*/ 1412122 w 4904790"/>
              <a:gd name="connsiteY12" fmla="*/ 0 h 4333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04790" h="4333769">
                <a:moveTo>
                  <a:pt x="1412122" y="0"/>
                </a:moveTo>
                <a:cubicBezTo>
                  <a:pt x="1412122" y="0"/>
                  <a:pt x="1412122" y="0"/>
                  <a:pt x="3492669" y="0"/>
                </a:cubicBezTo>
                <a:cubicBezTo>
                  <a:pt x="3622985" y="0"/>
                  <a:pt x="3748806" y="71633"/>
                  <a:pt x="3811717" y="188036"/>
                </a:cubicBezTo>
                <a:cubicBezTo>
                  <a:pt x="3811717" y="188036"/>
                  <a:pt x="3811717" y="188036"/>
                  <a:pt x="4854237" y="1983326"/>
                </a:cubicBezTo>
                <a:cubicBezTo>
                  <a:pt x="4921642" y="2095252"/>
                  <a:pt x="4921642" y="2238517"/>
                  <a:pt x="4854237" y="2350443"/>
                </a:cubicBezTo>
                <a:cubicBezTo>
                  <a:pt x="4854237" y="2350443"/>
                  <a:pt x="4854237" y="2350443"/>
                  <a:pt x="3811717" y="4145734"/>
                </a:cubicBezTo>
                <a:cubicBezTo>
                  <a:pt x="3748806" y="4262137"/>
                  <a:pt x="3622985" y="4333769"/>
                  <a:pt x="3492669" y="4333769"/>
                </a:cubicBezTo>
                <a:cubicBezTo>
                  <a:pt x="3492669" y="4333769"/>
                  <a:pt x="3492669" y="4333769"/>
                  <a:pt x="1412122" y="4333769"/>
                </a:cubicBezTo>
                <a:cubicBezTo>
                  <a:pt x="1277313" y="4333769"/>
                  <a:pt x="1155985" y="4262137"/>
                  <a:pt x="1088581" y="4145734"/>
                </a:cubicBezTo>
                <a:cubicBezTo>
                  <a:pt x="1088581" y="4145734"/>
                  <a:pt x="1088581" y="4145734"/>
                  <a:pt x="50554" y="2350443"/>
                </a:cubicBezTo>
                <a:cubicBezTo>
                  <a:pt x="-16851" y="2238517"/>
                  <a:pt x="-16851" y="2095252"/>
                  <a:pt x="50554" y="1983326"/>
                </a:cubicBezTo>
                <a:cubicBezTo>
                  <a:pt x="50554" y="1983326"/>
                  <a:pt x="50554" y="1983326"/>
                  <a:pt x="1088581" y="188036"/>
                </a:cubicBezTo>
                <a:cubicBezTo>
                  <a:pt x="1155985" y="71633"/>
                  <a:pt x="1277313" y="0"/>
                  <a:pt x="1412122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свое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5472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10" name="Подзаголовок 2">
            <a:extLst>
              <a:ext uri="{FF2B5EF4-FFF2-40B4-BE49-F238E27FC236}">
                <a16:creationId xmlns=""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1" y="1008000"/>
            <a:ext cx="5472000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1566"/>
            <a:ext cx="5472000" cy="4680434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8" name="Рисунок 7">
            <a:extLst>
              <a:ext uri="{FF2B5EF4-FFF2-40B4-BE49-F238E27FC236}">
                <a16:creationId xmlns="" xmlns:a16="http://schemas.microsoft.com/office/drawing/2014/main" id="{01317B12-44C8-4227-9EB8-973D2226E63F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8812420" y="1176148"/>
            <a:ext cx="2405261" cy="2125239"/>
          </a:xfrm>
          <a:custGeom>
            <a:avLst/>
            <a:gdLst>
              <a:gd name="connsiteX0" fmla="*/ 1412122 w 4904790"/>
              <a:gd name="connsiteY0" fmla="*/ 0 h 4333769"/>
              <a:gd name="connsiteX1" fmla="*/ 3492669 w 4904790"/>
              <a:gd name="connsiteY1" fmla="*/ 0 h 4333769"/>
              <a:gd name="connsiteX2" fmla="*/ 3811717 w 4904790"/>
              <a:gd name="connsiteY2" fmla="*/ 188036 h 4333769"/>
              <a:gd name="connsiteX3" fmla="*/ 4854237 w 4904790"/>
              <a:gd name="connsiteY3" fmla="*/ 1983326 h 4333769"/>
              <a:gd name="connsiteX4" fmla="*/ 4854237 w 4904790"/>
              <a:gd name="connsiteY4" fmla="*/ 2350443 h 4333769"/>
              <a:gd name="connsiteX5" fmla="*/ 3811717 w 4904790"/>
              <a:gd name="connsiteY5" fmla="*/ 4145734 h 4333769"/>
              <a:gd name="connsiteX6" fmla="*/ 3492669 w 4904790"/>
              <a:gd name="connsiteY6" fmla="*/ 4333769 h 4333769"/>
              <a:gd name="connsiteX7" fmla="*/ 1412122 w 4904790"/>
              <a:gd name="connsiteY7" fmla="*/ 4333769 h 4333769"/>
              <a:gd name="connsiteX8" fmla="*/ 1088581 w 4904790"/>
              <a:gd name="connsiteY8" fmla="*/ 4145734 h 4333769"/>
              <a:gd name="connsiteX9" fmla="*/ 50554 w 4904790"/>
              <a:gd name="connsiteY9" fmla="*/ 2350443 h 4333769"/>
              <a:gd name="connsiteX10" fmla="*/ 50554 w 4904790"/>
              <a:gd name="connsiteY10" fmla="*/ 1983326 h 4333769"/>
              <a:gd name="connsiteX11" fmla="*/ 1088581 w 4904790"/>
              <a:gd name="connsiteY11" fmla="*/ 188036 h 4333769"/>
              <a:gd name="connsiteX12" fmla="*/ 1412122 w 4904790"/>
              <a:gd name="connsiteY12" fmla="*/ 0 h 4333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04790" h="4333769">
                <a:moveTo>
                  <a:pt x="1412122" y="0"/>
                </a:moveTo>
                <a:cubicBezTo>
                  <a:pt x="1412122" y="0"/>
                  <a:pt x="1412122" y="0"/>
                  <a:pt x="3492669" y="0"/>
                </a:cubicBezTo>
                <a:cubicBezTo>
                  <a:pt x="3622985" y="0"/>
                  <a:pt x="3748806" y="71633"/>
                  <a:pt x="3811717" y="188036"/>
                </a:cubicBezTo>
                <a:cubicBezTo>
                  <a:pt x="3811717" y="188036"/>
                  <a:pt x="3811717" y="188036"/>
                  <a:pt x="4854237" y="1983326"/>
                </a:cubicBezTo>
                <a:cubicBezTo>
                  <a:pt x="4921642" y="2095252"/>
                  <a:pt x="4921642" y="2238517"/>
                  <a:pt x="4854237" y="2350443"/>
                </a:cubicBezTo>
                <a:cubicBezTo>
                  <a:pt x="4854237" y="2350443"/>
                  <a:pt x="4854237" y="2350443"/>
                  <a:pt x="3811717" y="4145734"/>
                </a:cubicBezTo>
                <a:cubicBezTo>
                  <a:pt x="3748806" y="4262137"/>
                  <a:pt x="3622985" y="4333769"/>
                  <a:pt x="3492669" y="4333769"/>
                </a:cubicBezTo>
                <a:cubicBezTo>
                  <a:pt x="3492669" y="4333769"/>
                  <a:pt x="3492669" y="4333769"/>
                  <a:pt x="1412122" y="4333769"/>
                </a:cubicBezTo>
                <a:cubicBezTo>
                  <a:pt x="1277313" y="4333769"/>
                  <a:pt x="1155985" y="4262137"/>
                  <a:pt x="1088581" y="4145734"/>
                </a:cubicBezTo>
                <a:cubicBezTo>
                  <a:pt x="1088581" y="4145734"/>
                  <a:pt x="1088581" y="4145734"/>
                  <a:pt x="50554" y="2350443"/>
                </a:cubicBezTo>
                <a:cubicBezTo>
                  <a:pt x="-16851" y="2238517"/>
                  <a:pt x="-16851" y="2095252"/>
                  <a:pt x="50554" y="1983326"/>
                </a:cubicBezTo>
                <a:cubicBezTo>
                  <a:pt x="50554" y="1983326"/>
                  <a:pt x="50554" y="1983326"/>
                  <a:pt x="1088581" y="188036"/>
                </a:cubicBezTo>
                <a:cubicBezTo>
                  <a:pt x="1155985" y="71633"/>
                  <a:pt x="1277313" y="0"/>
                  <a:pt x="1412122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свое фото</a:t>
            </a:r>
          </a:p>
        </p:txBody>
      </p:sp>
      <p:sp>
        <p:nvSpPr>
          <p:cNvPr id="9" name="Рисунок 8">
            <a:extLst>
              <a:ext uri="{FF2B5EF4-FFF2-40B4-BE49-F238E27FC236}">
                <a16:creationId xmlns="" xmlns:a16="http://schemas.microsoft.com/office/drawing/2014/main" id="{1AD2255F-36DA-4BDE-B54D-F94F14B68B6C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8812419" y="3552739"/>
            <a:ext cx="2405261" cy="2125239"/>
          </a:xfrm>
          <a:custGeom>
            <a:avLst/>
            <a:gdLst>
              <a:gd name="connsiteX0" fmla="*/ 1412122 w 4904790"/>
              <a:gd name="connsiteY0" fmla="*/ 0 h 4333769"/>
              <a:gd name="connsiteX1" fmla="*/ 3492669 w 4904790"/>
              <a:gd name="connsiteY1" fmla="*/ 0 h 4333769"/>
              <a:gd name="connsiteX2" fmla="*/ 3811717 w 4904790"/>
              <a:gd name="connsiteY2" fmla="*/ 188036 h 4333769"/>
              <a:gd name="connsiteX3" fmla="*/ 4854237 w 4904790"/>
              <a:gd name="connsiteY3" fmla="*/ 1983326 h 4333769"/>
              <a:gd name="connsiteX4" fmla="*/ 4854237 w 4904790"/>
              <a:gd name="connsiteY4" fmla="*/ 2350443 h 4333769"/>
              <a:gd name="connsiteX5" fmla="*/ 3811717 w 4904790"/>
              <a:gd name="connsiteY5" fmla="*/ 4145734 h 4333769"/>
              <a:gd name="connsiteX6" fmla="*/ 3492669 w 4904790"/>
              <a:gd name="connsiteY6" fmla="*/ 4333769 h 4333769"/>
              <a:gd name="connsiteX7" fmla="*/ 1412122 w 4904790"/>
              <a:gd name="connsiteY7" fmla="*/ 4333769 h 4333769"/>
              <a:gd name="connsiteX8" fmla="*/ 1088581 w 4904790"/>
              <a:gd name="connsiteY8" fmla="*/ 4145734 h 4333769"/>
              <a:gd name="connsiteX9" fmla="*/ 50554 w 4904790"/>
              <a:gd name="connsiteY9" fmla="*/ 2350443 h 4333769"/>
              <a:gd name="connsiteX10" fmla="*/ 50554 w 4904790"/>
              <a:gd name="connsiteY10" fmla="*/ 1983326 h 4333769"/>
              <a:gd name="connsiteX11" fmla="*/ 1088581 w 4904790"/>
              <a:gd name="connsiteY11" fmla="*/ 188036 h 4333769"/>
              <a:gd name="connsiteX12" fmla="*/ 1412122 w 4904790"/>
              <a:gd name="connsiteY12" fmla="*/ 0 h 4333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04790" h="4333769">
                <a:moveTo>
                  <a:pt x="1412122" y="0"/>
                </a:moveTo>
                <a:cubicBezTo>
                  <a:pt x="1412122" y="0"/>
                  <a:pt x="1412122" y="0"/>
                  <a:pt x="3492669" y="0"/>
                </a:cubicBezTo>
                <a:cubicBezTo>
                  <a:pt x="3622985" y="0"/>
                  <a:pt x="3748806" y="71633"/>
                  <a:pt x="3811717" y="188036"/>
                </a:cubicBezTo>
                <a:cubicBezTo>
                  <a:pt x="3811717" y="188036"/>
                  <a:pt x="3811717" y="188036"/>
                  <a:pt x="4854237" y="1983326"/>
                </a:cubicBezTo>
                <a:cubicBezTo>
                  <a:pt x="4921642" y="2095252"/>
                  <a:pt x="4921642" y="2238517"/>
                  <a:pt x="4854237" y="2350443"/>
                </a:cubicBezTo>
                <a:cubicBezTo>
                  <a:pt x="4854237" y="2350443"/>
                  <a:pt x="4854237" y="2350443"/>
                  <a:pt x="3811717" y="4145734"/>
                </a:cubicBezTo>
                <a:cubicBezTo>
                  <a:pt x="3748806" y="4262137"/>
                  <a:pt x="3622985" y="4333769"/>
                  <a:pt x="3492669" y="4333769"/>
                </a:cubicBezTo>
                <a:cubicBezTo>
                  <a:pt x="3492669" y="4333769"/>
                  <a:pt x="3492669" y="4333769"/>
                  <a:pt x="1412122" y="4333769"/>
                </a:cubicBezTo>
                <a:cubicBezTo>
                  <a:pt x="1277313" y="4333769"/>
                  <a:pt x="1155985" y="4262137"/>
                  <a:pt x="1088581" y="4145734"/>
                </a:cubicBezTo>
                <a:cubicBezTo>
                  <a:pt x="1088581" y="4145734"/>
                  <a:pt x="1088581" y="4145734"/>
                  <a:pt x="50554" y="2350443"/>
                </a:cubicBezTo>
                <a:cubicBezTo>
                  <a:pt x="-16851" y="2238517"/>
                  <a:pt x="-16851" y="2095252"/>
                  <a:pt x="50554" y="1983326"/>
                </a:cubicBezTo>
                <a:cubicBezTo>
                  <a:pt x="50554" y="1983326"/>
                  <a:pt x="50554" y="1983326"/>
                  <a:pt x="1088581" y="188036"/>
                </a:cubicBezTo>
                <a:cubicBezTo>
                  <a:pt x="1155985" y="71633"/>
                  <a:pt x="1277313" y="0"/>
                  <a:pt x="1412122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свое фото</a:t>
            </a:r>
          </a:p>
        </p:txBody>
      </p:sp>
    </p:spTree>
    <p:extLst>
      <p:ext uri="{BB962C8B-B14F-4D97-AF65-F5344CB8AC3E}">
        <p14:creationId xmlns:p14="http://schemas.microsoft.com/office/powerpoint/2010/main" val="2829556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 5">
            <a:extLst>
              <a:ext uri="{FF2B5EF4-FFF2-40B4-BE49-F238E27FC236}">
                <a16:creationId xmlns="" xmlns:a16="http://schemas.microsoft.com/office/drawing/2014/main" id="{CD92D281-07CD-478F-9BF5-BA7D43439A3D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431800" y="5530292"/>
            <a:ext cx="1103873" cy="968702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solidFill>
            <a:schemeClr val="bg1"/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1" name="Полилиния 5">
            <a:extLst>
              <a:ext uri="{FF2B5EF4-FFF2-40B4-BE49-F238E27FC236}">
                <a16:creationId xmlns="" xmlns:a16="http://schemas.microsoft.com/office/drawing/2014/main" id="{B2C53265-8805-42B3-82B4-151EFBC42731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9537134" y="1312995"/>
            <a:ext cx="1103873" cy="968702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solidFill>
            <a:schemeClr val="accent1"/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3" name="Полилиния 5">
            <a:extLst>
              <a:ext uri="{FF2B5EF4-FFF2-40B4-BE49-F238E27FC236}">
                <a16:creationId xmlns="" xmlns:a16="http://schemas.microsoft.com/office/drawing/2014/main" id="{D0111EB4-98AF-4EB7-878B-31FD32A95141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9683871" y="300388"/>
            <a:ext cx="1838651" cy="1613506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63500" cap="flat">
            <a:solidFill>
              <a:schemeClr val="bg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4" name="Полилиния 5">
            <a:extLst>
              <a:ext uri="{FF2B5EF4-FFF2-40B4-BE49-F238E27FC236}">
                <a16:creationId xmlns="" xmlns:a16="http://schemas.microsoft.com/office/drawing/2014/main" id="{33809002-30A9-49C0-BE36-B14DD1E4D872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1449746" y="5304339"/>
            <a:ext cx="514965" cy="451905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solidFill>
            <a:schemeClr val="bg1"/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5" name="Полилиния 5">
            <a:extLst>
              <a:ext uri="{FF2B5EF4-FFF2-40B4-BE49-F238E27FC236}">
                <a16:creationId xmlns="" xmlns:a16="http://schemas.microsoft.com/office/drawing/2014/main" id="{FFD5C582-B212-4ADA-AB1B-0481AA39C3A9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11007557" y="354617"/>
            <a:ext cx="514965" cy="451905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solidFill>
            <a:schemeClr val="bg1"/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9" name="Подзаголовок 2">
            <a:extLst>
              <a:ext uri="{FF2B5EF4-FFF2-40B4-BE49-F238E27FC236}">
                <a16:creationId xmlns="" xmlns:a16="http://schemas.microsoft.com/office/drawing/2014/main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3" name="Сравнение слева — заполнитель 1">
            <a:extLst>
              <a:ext uri="{FF2B5EF4-FFF2-40B4-BE49-F238E27FC236}">
                <a16:creationId xmlns=""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5834"/>
            <a:ext cx="5472000" cy="3600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=""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2023668"/>
            <a:ext cx="5472000" cy="4168332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12" name="Сравнение слева — заполнитель 2">
            <a:extLst>
              <a:ext uri="{FF2B5EF4-FFF2-40B4-BE49-F238E27FC236}">
                <a16:creationId xmlns=""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00000" y="1516359"/>
            <a:ext cx="5472000" cy="358775"/>
          </a:xfrm>
        </p:spPr>
        <p:txBody>
          <a:bodyPr rtlCol="0"/>
          <a:lstStyle>
            <a:lvl1pPr marL="0" indent="0">
              <a:buNone/>
              <a:defRPr sz="2400" b="1"/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8" name="Текст 4">
            <a:extLst>
              <a:ext uri="{FF2B5EF4-FFF2-40B4-BE49-F238E27FC236}">
                <a16:creationId xmlns=""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2020359"/>
            <a:ext cx="5472113" cy="4170891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8733E7E-50D2-4F6C-9DF2-CF4C98C4B8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09955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ольшое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исунок 6">
            <a:extLst>
              <a:ext uri="{FF2B5EF4-FFF2-40B4-BE49-F238E27FC236}">
                <a16:creationId xmlns=""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1771313" cy="6191250"/>
          </a:xfr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свое фото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8B3D119C-DBF5-4B4F-BE38-7BD7B5C8A5D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BBC3BEE7-44AC-45BC-B4E7-93E3454EB8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0687" y="5066452"/>
            <a:ext cx="4459766" cy="539345"/>
          </a:xfrm>
          <a:prstGeom prst="roundRect">
            <a:avLst>
              <a:gd name="adj" fmla="val 10086"/>
            </a:avLst>
          </a:prstGeom>
          <a:gradFill>
            <a:gsLst>
              <a:gs pos="100000">
                <a:schemeClr val="tx1">
                  <a:lumMod val="95000"/>
                  <a:lumOff val="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10800000" scaled="0"/>
          </a:gradFill>
          <a:ln>
            <a:solidFill>
              <a:schemeClr val="bg1">
                <a:lumMod val="50000"/>
              </a:schemeClr>
            </a:solidFill>
          </a:ln>
        </p:spPr>
        <p:txBody>
          <a:bodyPr lIns="180000" tIns="108000" rIns="180000" bIns="0" rtlCol="0" anchor="t"/>
          <a:lstStyle>
            <a:lvl1pPr algn="l">
              <a:lnSpc>
                <a:spcPct val="100000"/>
              </a:lnSpc>
              <a:defRPr sz="1800" b="0" spc="0">
                <a:solidFill>
                  <a:schemeClr val="bg1">
                    <a:lumMod val="95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ru-RU" noProof="0" dirty="0"/>
              <a:t>Введите подпись</a:t>
            </a:r>
          </a:p>
        </p:txBody>
      </p:sp>
    </p:spTree>
    <p:extLst>
      <p:ext uri="{BB962C8B-B14F-4D97-AF65-F5344CB8AC3E}">
        <p14:creationId xmlns:p14="http://schemas.microsoft.com/office/powerpoint/2010/main" val="1987784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70E81F30-8FC8-4841-8404-4DC79218B945}"/>
              </a:ext>
            </a:extLst>
          </p:cNvPr>
          <p:cNvSpPr/>
          <p:nvPr userDrawn="1"/>
        </p:nvSpPr>
        <p:spPr>
          <a:xfrm>
            <a:off x="11793520" y="0"/>
            <a:ext cx="35276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Прямоугольник: Скругленные углы 24">
            <a:extLst>
              <a:ext uri="{FF2B5EF4-FFF2-40B4-BE49-F238E27FC236}">
                <a16:creationId xmlns="" xmlns:a16="http://schemas.microsoft.com/office/drawing/2014/main" id="{83D29F65-481C-4C80-BB65-121E5AED26B5}"/>
              </a:ext>
            </a:extLst>
          </p:cNvPr>
          <p:cNvSpPr/>
          <p:nvPr userDrawn="1"/>
        </p:nvSpPr>
        <p:spPr>
          <a:xfrm>
            <a:off x="11844618" y="6249961"/>
            <a:ext cx="230420" cy="460402"/>
          </a:xfrm>
          <a:prstGeom prst="roundRect">
            <a:avLst>
              <a:gd name="adj" fmla="val 7366"/>
            </a:avLst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4BC39664-EB8B-4A32-915A-D4308F792772}"/>
              </a:ext>
            </a:extLst>
          </p:cNvPr>
          <p:cNvSpPr/>
          <p:nvPr userDrawn="1"/>
        </p:nvSpPr>
        <p:spPr>
          <a:xfrm rot="5400000">
            <a:off x="8740140" y="3406142"/>
            <a:ext cx="6857999" cy="45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AC6C03AE-289A-4BCC-971C-3400028C8764}"/>
              </a:ext>
            </a:extLst>
          </p:cNvPr>
          <p:cNvSpPr/>
          <p:nvPr userDrawn="1"/>
        </p:nvSpPr>
        <p:spPr>
          <a:xfrm rot="5400000">
            <a:off x="8694713" y="3406143"/>
            <a:ext cx="6857999" cy="4572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alpha val="0"/>
                </a:schemeClr>
              </a:gs>
              <a:gs pos="100000">
                <a:schemeClr val="bg1">
                  <a:lumMod val="65000"/>
                </a:schemeClr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8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ru-RU" noProof="0" dirty="0"/>
              <a:t>Щелкните, чтобы изменить заголовок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11328000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2000" y="6361483"/>
            <a:ext cx="5484930" cy="201532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27656" y="6277243"/>
            <a:ext cx="464344" cy="400188"/>
          </a:xfrm>
          <a:prstGeom prst="roundRect">
            <a:avLst>
              <a:gd name="adj" fmla="val 9526"/>
            </a:avLst>
          </a:prstGeom>
          <a:gradFill>
            <a:gsLst>
              <a:gs pos="20000">
                <a:schemeClr val="tx1">
                  <a:lumMod val="75000"/>
                  <a:lumOff val="25000"/>
                </a:schemeClr>
              </a:gs>
              <a:gs pos="82000">
                <a:schemeClr val="tx1"/>
              </a:gs>
            </a:gsLst>
            <a:lin ang="3000000" scaled="0"/>
          </a:gradFill>
          <a:ln w="6350">
            <a:solidFill>
              <a:schemeClr val="accent1"/>
            </a:solidFill>
          </a:ln>
        </p:spPr>
        <p:txBody>
          <a:bodyPr vert="horz" lIns="0" tIns="0" rIns="0" bIns="0" rtlCol="0" anchor="ctr"/>
          <a:lstStyle>
            <a:lvl1pPr algn="ctr">
              <a:defRPr sz="12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49" r:id="rId2"/>
    <p:sldLayoutId id="2147483662" r:id="rId3"/>
    <p:sldLayoutId id="2147483663" r:id="rId4"/>
    <p:sldLayoutId id="2147483658" r:id="rId5"/>
    <p:sldLayoutId id="2147483665" r:id="rId6"/>
    <p:sldLayoutId id="2147483666" r:id="rId7"/>
    <p:sldLayoutId id="2147483659" r:id="rId8"/>
    <p:sldLayoutId id="2147483660" r:id="rId9"/>
    <p:sldLayoutId id="2147483664" r:id="rId10"/>
    <p:sldLayoutId id="2147483650" r:id="rId11"/>
    <p:sldLayoutId id="2147483652" r:id="rId12"/>
    <p:sldLayoutId id="2147483656" r:id="rId13"/>
    <p:sldLayoutId id="2147483657" r:id="rId14"/>
    <p:sldLayoutId id="2147483655" r:id="rId15"/>
    <p:sldLayoutId id="2147483667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8.png"/><Relationship Id="rId7" Type="http://schemas.openxmlformats.org/officeDocument/2006/relationships/image" Target="../media/image13.svg"/><Relationship Id="rId12" Type="http://schemas.openxmlformats.org/officeDocument/2006/relationships/image" Target="../media/image1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9.png"/><Relationship Id="rId11" Type="http://schemas.openxmlformats.org/officeDocument/2006/relationships/image" Target="../media/image17.svg"/><Relationship Id="rId5" Type="http://schemas.openxmlformats.org/officeDocument/2006/relationships/image" Target="../media/image11.svg"/><Relationship Id="rId10" Type="http://schemas.openxmlformats.org/officeDocument/2006/relationships/image" Target="../media/image11.png"/><Relationship Id="rId9" Type="http://schemas.openxmlformats.org/officeDocument/2006/relationships/image" Target="../media/image1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1" b="1691"/>
          <a:stretch>
            <a:fillRect/>
          </a:stretch>
        </p:blipFill>
        <p:spPr>
          <a:xfrm>
            <a:off x="-1" y="3313112"/>
            <a:ext cx="5288262" cy="3403600"/>
          </a:xfrm>
        </p:spPr>
      </p:pic>
      <p:sp>
        <p:nvSpPr>
          <p:cNvPr id="25" name="Надпись 24" descr="Акцент слайда для поля заголовка">
            <a:extLst>
              <a:ext uri="{FF2B5EF4-FFF2-40B4-BE49-F238E27FC236}">
                <a16:creationId xmlns="" xmlns:a16="http://schemas.microsoft.com/office/drawing/2014/main" id="{7EF238CB-AB58-4787-8F9C-A1C16929A2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/>
        </p:nvSpPr>
        <p:spPr>
          <a:xfrm flipH="1">
            <a:off x="-1" y="3914775"/>
            <a:ext cx="1481849" cy="2200275"/>
          </a:xfrm>
          <a:custGeom>
            <a:avLst/>
            <a:gdLst>
              <a:gd name="connsiteX0" fmla="*/ 1494549 w 1494549"/>
              <a:gd name="connsiteY0" fmla="*/ 0 h 2200275"/>
              <a:gd name="connsiteX1" fmla="*/ 100333 w 1494549"/>
              <a:gd name="connsiteY1" fmla="*/ 0 h 2200275"/>
              <a:gd name="connsiteX2" fmla="*/ 0 w 1494549"/>
              <a:gd name="connsiteY2" fmla="*/ 100333 h 2200275"/>
              <a:gd name="connsiteX3" fmla="*/ 0 w 1494549"/>
              <a:gd name="connsiteY3" fmla="*/ 2099942 h 2200275"/>
              <a:gd name="connsiteX4" fmla="*/ 100333 w 1494549"/>
              <a:gd name="connsiteY4" fmla="*/ 2200275 h 2200275"/>
              <a:gd name="connsiteX5" fmla="*/ 1494549 w 1494549"/>
              <a:gd name="connsiteY5" fmla="*/ 2200275 h 2200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94549" h="2200275">
                <a:moveTo>
                  <a:pt x="1494549" y="0"/>
                </a:moveTo>
                <a:lnTo>
                  <a:pt x="100333" y="0"/>
                </a:lnTo>
                <a:cubicBezTo>
                  <a:pt x="44921" y="0"/>
                  <a:pt x="0" y="44921"/>
                  <a:pt x="0" y="100333"/>
                </a:cubicBezTo>
                <a:lnTo>
                  <a:pt x="0" y="2099942"/>
                </a:lnTo>
                <a:cubicBezTo>
                  <a:pt x="0" y="2155354"/>
                  <a:pt x="44921" y="2200275"/>
                  <a:pt x="100333" y="2200275"/>
                </a:cubicBezTo>
                <a:lnTo>
                  <a:pt x="1494549" y="2200275"/>
                </a:lnTo>
                <a:close/>
              </a:path>
            </a:pathLst>
          </a:custGeom>
          <a:gradFill>
            <a:gsLst>
              <a:gs pos="100000">
                <a:schemeClr val="tx1">
                  <a:lumMod val="75000"/>
                  <a:lumOff val="25000"/>
                </a:schemeClr>
              </a:gs>
              <a:gs pos="0">
                <a:schemeClr val="tx1"/>
              </a:gs>
            </a:gsLst>
            <a:lin ang="0" scaled="0"/>
          </a:gradFill>
          <a:ln w="3175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wrap="square" lIns="180000" tIns="288000" rIns="180000" bIns="180000" rtlCol="0" anchor="t">
            <a:noAutofit/>
          </a:bodyPr>
          <a:lstStyle>
            <a:lvl1pPr algn="l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5000" b="1" kern="1200" spc="-300">
                <a:solidFill>
                  <a:schemeClr val="bg1">
                    <a:lumMod val="9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endParaRPr lang="ru-RU" dirty="0"/>
          </a:p>
        </p:txBody>
      </p:sp>
      <p:sp>
        <p:nvSpPr>
          <p:cNvPr id="4" name="Подзаголовок 3">
            <a:extLst>
              <a:ext uri="{FF2B5EF4-FFF2-40B4-BE49-F238E27FC236}">
                <a16:creationId xmlns="" xmlns:a16="http://schemas.microsoft.com/office/drawing/2014/main" id="{4772945D-CA91-4CFE-8EB7-941C7618C9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73934" y="4186211"/>
            <a:ext cx="4000500" cy="690752"/>
          </a:xfrm>
        </p:spPr>
        <p:txBody>
          <a:bodyPr rtlCol="0"/>
          <a:lstStyle/>
          <a:p>
            <a:pPr rtl="0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ПОДГОТОВИЛА СТУДЕНТКА</a:t>
            </a:r>
          </a:p>
          <a:p>
            <a:pPr rtl="0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ФИЛОЛОГИЧЕСКОГО ФАКУЛЬТЕТА</a:t>
            </a:r>
          </a:p>
          <a:p>
            <a:pPr rtl="0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2 КУРСА 4 ГРУППЫ</a:t>
            </a:r>
          </a:p>
          <a:p>
            <a:pPr rtl="0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ЛИНЕВИЧ АЛЕСЯ</a:t>
            </a:r>
          </a:p>
        </p:txBody>
      </p:sp>
      <p:sp>
        <p:nvSpPr>
          <p:cNvPr id="20" name="Равнобедренный треугольник 19" descr="Тень на слайде для поля заголовка">
            <a:extLst>
              <a:ext uri="{FF2B5EF4-FFF2-40B4-BE49-F238E27FC236}">
                <a16:creationId xmlns="" xmlns:a16="http://schemas.microsoft.com/office/drawing/2014/main" id="{545D50A1-D634-4325-B06C-5450FDF7B8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10800000" flipH="1">
            <a:off x="1000837" y="5629270"/>
            <a:ext cx="476249" cy="424971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486400" y="2846334"/>
            <a:ext cx="653142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Научно-методический семинар</a:t>
            </a: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«Повышение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образования в высшей школе: </a:t>
            </a: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подходы к решению проблемы»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58106"/>
            <a:ext cx="12017829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ОБАЗОВАНИЯ РЕСПУБЛИКИ БЕЛАРУСЬ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УЧЕБНО-НАУЧНО-ИННОВАЦИОННЫЙ КЛАСТЕР НЕПРЕРЫВНОГО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ПЕДАГОГИЧЕСКОГО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УЧРЕЖДЕНИЕ ОБРАЗОВАНИЯ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«МОЗЫРСКИЙ ГОСУДАРСТВЕННЫЙ ПЕДАГОГИЧЕСКИЙ УНИВЕРСИТЕТ ИМЕНИ И.П. ШАМЯКИНА»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ПЕДАГОГИЧЕСКИХ ТЕХНОЛОГИЙ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96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>
              <a:defRPr/>
            </a:pPr>
            <a:fld id="{131F288E-ED09-4711-8AAD-5D75456F5D00}" type="slidenum">
              <a:rPr lang="ru-RU" smtClean="0"/>
              <a:pPr lvl="1">
                <a:defRPr/>
              </a:pPr>
              <a:t>2</a:t>
            </a:fld>
            <a:endParaRPr lang="ru-RU"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56000" y="139273"/>
            <a:ext cx="8285956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работы участников семинара:</a:t>
            </a:r>
          </a:p>
          <a:p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 обмен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опытом по применению инновационных образовательных технологий, направленных на повышение уровня успеваемости студентов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 поиск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путей повышения мотивации студентов к овладению системой профессиональных знаний и умений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 выработка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рекомендаций по повышению качества образования студентов в процессе университетского обучения.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6" r="5016"/>
          <a:stretch>
            <a:fillRect/>
          </a:stretch>
        </p:blipFill>
        <p:spPr>
          <a:xfrm>
            <a:off x="-244694" y="3291806"/>
            <a:ext cx="4536835" cy="3362994"/>
          </a:xfrm>
          <a:custGeom>
            <a:avLst/>
            <a:gdLst>
              <a:gd name="connsiteX0" fmla="*/ 0 w 8687356"/>
              <a:gd name="connsiteY0" fmla="*/ 5592682 h 6439627"/>
              <a:gd name="connsiteX1" fmla="*/ 186296 w 8687356"/>
              <a:gd name="connsiteY1" fmla="*/ 5593149 h 6439627"/>
              <a:gd name="connsiteX2" fmla="*/ 1348900 w 8687356"/>
              <a:gd name="connsiteY2" fmla="*/ 5596063 h 6439627"/>
              <a:gd name="connsiteX3" fmla="*/ 1800991 w 8687356"/>
              <a:gd name="connsiteY3" fmla="*/ 5851702 h 6439627"/>
              <a:gd name="connsiteX4" fmla="*/ 2106366 w 8687356"/>
              <a:gd name="connsiteY4" fmla="*/ 6380627 h 6439627"/>
              <a:gd name="connsiteX5" fmla="*/ 2140430 w 8687356"/>
              <a:gd name="connsiteY5" fmla="*/ 6439627 h 6439627"/>
              <a:gd name="connsiteX6" fmla="*/ 0 w 8687356"/>
              <a:gd name="connsiteY6" fmla="*/ 6439627 h 6439627"/>
              <a:gd name="connsiteX7" fmla="*/ 693821 w 8687356"/>
              <a:gd name="connsiteY7" fmla="*/ 3646328 h 6439627"/>
              <a:gd name="connsiteX8" fmla="*/ 1586357 w 8687356"/>
              <a:gd name="connsiteY8" fmla="*/ 3648566 h 6439627"/>
              <a:gd name="connsiteX9" fmla="*/ 1724950 w 8687356"/>
              <a:gd name="connsiteY9" fmla="*/ 3726935 h 6439627"/>
              <a:gd name="connsiteX10" fmla="*/ 2172189 w 8687356"/>
              <a:gd name="connsiteY10" fmla="*/ 4501577 h 6439627"/>
              <a:gd name="connsiteX11" fmla="*/ 2171729 w 8687356"/>
              <a:gd name="connsiteY11" fmla="*/ 4662459 h 6439627"/>
              <a:gd name="connsiteX12" fmla="*/ 1726432 w 8687356"/>
              <a:gd name="connsiteY12" fmla="*/ 5434863 h 6439627"/>
              <a:gd name="connsiteX13" fmla="*/ 1589746 w 8687356"/>
              <a:gd name="connsiteY13" fmla="*/ 5513779 h 6439627"/>
              <a:gd name="connsiteX14" fmla="*/ 698177 w 8687356"/>
              <a:gd name="connsiteY14" fmla="*/ 5513215 h 6439627"/>
              <a:gd name="connsiteX15" fmla="*/ 558617 w 8687356"/>
              <a:gd name="connsiteY15" fmla="*/ 5433172 h 6439627"/>
              <a:gd name="connsiteX16" fmla="*/ 111378 w 8687356"/>
              <a:gd name="connsiteY16" fmla="*/ 4658531 h 6439627"/>
              <a:gd name="connsiteX17" fmla="*/ 112805 w 8687356"/>
              <a:gd name="connsiteY17" fmla="*/ 4499321 h 6439627"/>
              <a:gd name="connsiteX18" fmla="*/ 557135 w 8687356"/>
              <a:gd name="connsiteY18" fmla="*/ 3725244 h 6439627"/>
              <a:gd name="connsiteX19" fmla="*/ 693821 w 8687356"/>
              <a:gd name="connsiteY19" fmla="*/ 3646328 h 6439627"/>
              <a:gd name="connsiteX20" fmla="*/ 1975378 w 8687356"/>
              <a:gd name="connsiteY20" fmla="*/ 3263784 h 6439627"/>
              <a:gd name="connsiteX21" fmla="*/ 2292917 w 8687356"/>
              <a:gd name="connsiteY21" fmla="*/ 3264581 h 6439627"/>
              <a:gd name="connsiteX22" fmla="*/ 2342225 w 8687356"/>
              <a:gd name="connsiteY22" fmla="*/ 3292462 h 6439627"/>
              <a:gd name="connsiteX23" fmla="*/ 2501341 w 8687356"/>
              <a:gd name="connsiteY23" fmla="*/ 3568059 h 6439627"/>
              <a:gd name="connsiteX24" fmla="*/ 2501177 w 8687356"/>
              <a:gd name="connsiteY24" fmla="*/ 3625297 h 6439627"/>
              <a:gd name="connsiteX25" fmla="*/ 2342753 w 8687356"/>
              <a:gd name="connsiteY25" fmla="*/ 3900096 h 6439627"/>
              <a:gd name="connsiteX26" fmla="*/ 2294123 w 8687356"/>
              <a:gd name="connsiteY26" fmla="*/ 3928173 h 6439627"/>
              <a:gd name="connsiteX27" fmla="*/ 1976927 w 8687356"/>
              <a:gd name="connsiteY27" fmla="*/ 3927972 h 6439627"/>
              <a:gd name="connsiteX28" fmla="*/ 1927275 w 8687356"/>
              <a:gd name="connsiteY28" fmla="*/ 3899495 h 6439627"/>
              <a:gd name="connsiteX29" fmla="*/ 1768160 w 8687356"/>
              <a:gd name="connsiteY29" fmla="*/ 3623899 h 6439627"/>
              <a:gd name="connsiteX30" fmla="*/ 1768668 w 8687356"/>
              <a:gd name="connsiteY30" fmla="*/ 3567256 h 6439627"/>
              <a:gd name="connsiteX31" fmla="*/ 1926748 w 8687356"/>
              <a:gd name="connsiteY31" fmla="*/ 3291861 h 6439627"/>
              <a:gd name="connsiteX32" fmla="*/ 1975378 w 8687356"/>
              <a:gd name="connsiteY32" fmla="*/ 3263784 h 6439627"/>
              <a:gd name="connsiteX33" fmla="*/ 2130702 w 8687356"/>
              <a:gd name="connsiteY33" fmla="*/ 2828022 h 6439627"/>
              <a:gd name="connsiteX34" fmla="*/ 2298374 w 8687356"/>
              <a:gd name="connsiteY34" fmla="*/ 2828442 h 6439627"/>
              <a:gd name="connsiteX35" fmla="*/ 2324410 w 8687356"/>
              <a:gd name="connsiteY35" fmla="*/ 2843165 h 6439627"/>
              <a:gd name="connsiteX36" fmla="*/ 2408429 w 8687356"/>
              <a:gd name="connsiteY36" fmla="*/ 2988689 h 6439627"/>
              <a:gd name="connsiteX37" fmla="*/ 2408342 w 8687356"/>
              <a:gd name="connsiteY37" fmla="*/ 3018913 h 6439627"/>
              <a:gd name="connsiteX38" fmla="*/ 2324689 w 8687356"/>
              <a:gd name="connsiteY38" fmla="*/ 3164017 h 6439627"/>
              <a:gd name="connsiteX39" fmla="*/ 2299011 w 8687356"/>
              <a:gd name="connsiteY39" fmla="*/ 3178842 h 6439627"/>
              <a:gd name="connsiteX40" fmla="*/ 2131520 w 8687356"/>
              <a:gd name="connsiteY40" fmla="*/ 3178736 h 6439627"/>
              <a:gd name="connsiteX41" fmla="*/ 2105302 w 8687356"/>
              <a:gd name="connsiteY41" fmla="*/ 3163699 h 6439627"/>
              <a:gd name="connsiteX42" fmla="*/ 2021284 w 8687356"/>
              <a:gd name="connsiteY42" fmla="*/ 3018175 h 6439627"/>
              <a:gd name="connsiteX43" fmla="*/ 2021552 w 8687356"/>
              <a:gd name="connsiteY43" fmla="*/ 2988265 h 6439627"/>
              <a:gd name="connsiteX44" fmla="*/ 2105024 w 8687356"/>
              <a:gd name="connsiteY44" fmla="*/ 2842847 h 6439627"/>
              <a:gd name="connsiteX45" fmla="*/ 2130702 w 8687356"/>
              <a:gd name="connsiteY45" fmla="*/ 2828022 h 6439627"/>
              <a:gd name="connsiteX46" fmla="*/ 3794942 w 8687356"/>
              <a:gd name="connsiteY46" fmla="*/ 2543905 h 6439627"/>
              <a:gd name="connsiteX47" fmla="*/ 6706383 w 8687356"/>
              <a:gd name="connsiteY47" fmla="*/ 2551204 h 6439627"/>
              <a:gd name="connsiteX48" fmla="*/ 7158474 w 8687356"/>
              <a:gd name="connsiteY48" fmla="*/ 2806842 h 6439627"/>
              <a:gd name="connsiteX49" fmla="*/ 8617364 w 8687356"/>
              <a:gd name="connsiteY49" fmla="*/ 5333715 h 6439627"/>
              <a:gd name="connsiteX50" fmla="*/ 8615859 w 8687356"/>
              <a:gd name="connsiteY50" fmla="*/ 5858514 h 6439627"/>
              <a:gd name="connsiteX51" fmla="*/ 8311811 w 8687356"/>
              <a:gd name="connsiteY51" fmla="*/ 6385912 h 6439627"/>
              <a:gd name="connsiteX52" fmla="*/ 8280844 w 8687356"/>
              <a:gd name="connsiteY52" fmla="*/ 6439627 h 6439627"/>
              <a:gd name="connsiteX53" fmla="*/ 2237916 w 8687356"/>
              <a:gd name="connsiteY53" fmla="*/ 6439627 h 6439627"/>
              <a:gd name="connsiteX54" fmla="*/ 2151815 w 8687356"/>
              <a:gd name="connsiteY54" fmla="*/ 6290497 h 6439627"/>
              <a:gd name="connsiteX55" fmla="*/ 1895013 w 8687356"/>
              <a:gd name="connsiteY55" fmla="*/ 5845703 h 6439627"/>
              <a:gd name="connsiteX56" fmla="*/ 1899669 w 8687356"/>
              <a:gd name="connsiteY56" fmla="*/ 5326361 h 6439627"/>
              <a:gd name="connsiteX57" fmla="*/ 3349069 w 8687356"/>
              <a:gd name="connsiteY57" fmla="*/ 2801330 h 6439627"/>
              <a:gd name="connsiteX58" fmla="*/ 3794942 w 8687356"/>
              <a:gd name="connsiteY58" fmla="*/ 2543905 h 6439627"/>
              <a:gd name="connsiteX59" fmla="*/ 634940 w 8687356"/>
              <a:gd name="connsiteY59" fmla="*/ 2395105 h 6439627"/>
              <a:gd name="connsiteX60" fmla="*/ 1188015 w 8687356"/>
              <a:gd name="connsiteY60" fmla="*/ 2396492 h 6439627"/>
              <a:gd name="connsiteX61" fmla="*/ 1273897 w 8687356"/>
              <a:gd name="connsiteY61" fmla="*/ 2445054 h 6439627"/>
              <a:gd name="connsiteX62" fmla="*/ 1551037 w 8687356"/>
              <a:gd name="connsiteY62" fmla="*/ 2925075 h 6439627"/>
              <a:gd name="connsiteX63" fmla="*/ 1550752 w 8687356"/>
              <a:gd name="connsiteY63" fmla="*/ 3024769 h 6439627"/>
              <a:gd name="connsiteX64" fmla="*/ 1274816 w 8687356"/>
              <a:gd name="connsiteY64" fmla="*/ 3503403 h 6439627"/>
              <a:gd name="connsiteX65" fmla="*/ 1190116 w 8687356"/>
              <a:gd name="connsiteY65" fmla="*/ 3552304 h 6439627"/>
              <a:gd name="connsiteX66" fmla="*/ 637639 w 8687356"/>
              <a:gd name="connsiteY66" fmla="*/ 3551955 h 6439627"/>
              <a:gd name="connsiteX67" fmla="*/ 551158 w 8687356"/>
              <a:gd name="connsiteY67" fmla="*/ 3502355 h 6439627"/>
              <a:gd name="connsiteX68" fmla="*/ 274018 w 8687356"/>
              <a:gd name="connsiteY68" fmla="*/ 3022335 h 6439627"/>
              <a:gd name="connsiteX69" fmla="*/ 274903 w 8687356"/>
              <a:gd name="connsiteY69" fmla="*/ 2923678 h 6439627"/>
              <a:gd name="connsiteX70" fmla="*/ 550240 w 8687356"/>
              <a:gd name="connsiteY70" fmla="*/ 2444007 h 6439627"/>
              <a:gd name="connsiteX71" fmla="*/ 634940 w 8687356"/>
              <a:gd name="connsiteY71" fmla="*/ 2395105 h 6439627"/>
              <a:gd name="connsiteX72" fmla="*/ 2521339 w 8687356"/>
              <a:gd name="connsiteY72" fmla="*/ 1975621 h 6439627"/>
              <a:gd name="connsiteX73" fmla="*/ 2985874 w 8687356"/>
              <a:gd name="connsiteY73" fmla="*/ 1976785 h 6439627"/>
              <a:gd name="connsiteX74" fmla="*/ 3058007 w 8687356"/>
              <a:gd name="connsiteY74" fmla="*/ 2017574 h 6439627"/>
              <a:gd name="connsiteX75" fmla="*/ 3290779 w 8687356"/>
              <a:gd name="connsiteY75" fmla="*/ 2420748 h 6439627"/>
              <a:gd name="connsiteX76" fmla="*/ 3290540 w 8687356"/>
              <a:gd name="connsiteY76" fmla="*/ 2504482 h 6439627"/>
              <a:gd name="connsiteX77" fmla="*/ 3058778 w 8687356"/>
              <a:gd name="connsiteY77" fmla="*/ 2906492 h 6439627"/>
              <a:gd name="connsiteX78" fmla="*/ 2987637 w 8687356"/>
              <a:gd name="connsiteY78" fmla="*/ 2947565 h 6439627"/>
              <a:gd name="connsiteX79" fmla="*/ 2523606 w 8687356"/>
              <a:gd name="connsiteY79" fmla="*/ 2947271 h 6439627"/>
              <a:gd name="connsiteX80" fmla="*/ 2450970 w 8687356"/>
              <a:gd name="connsiteY80" fmla="*/ 2905612 h 6439627"/>
              <a:gd name="connsiteX81" fmla="*/ 2218197 w 8687356"/>
              <a:gd name="connsiteY81" fmla="*/ 2502438 h 6439627"/>
              <a:gd name="connsiteX82" fmla="*/ 2218941 w 8687356"/>
              <a:gd name="connsiteY82" fmla="*/ 2419574 h 6439627"/>
              <a:gd name="connsiteX83" fmla="*/ 2450199 w 8687356"/>
              <a:gd name="connsiteY83" fmla="*/ 2016694 h 6439627"/>
              <a:gd name="connsiteX84" fmla="*/ 2521339 w 8687356"/>
              <a:gd name="connsiteY84" fmla="*/ 1975621 h 6439627"/>
              <a:gd name="connsiteX85" fmla="*/ 3564142 w 8687356"/>
              <a:gd name="connsiteY85" fmla="*/ 34 h 6439627"/>
              <a:gd name="connsiteX86" fmla="*/ 4738405 w 8687356"/>
              <a:gd name="connsiteY86" fmla="*/ 2977 h 6439627"/>
              <a:gd name="connsiteX87" fmla="*/ 4920745 w 8687356"/>
              <a:gd name="connsiteY87" fmla="*/ 106084 h 6439627"/>
              <a:gd name="connsiteX88" fmla="*/ 5509155 w 8687356"/>
              <a:gd name="connsiteY88" fmla="*/ 1125240 h 6439627"/>
              <a:gd name="connsiteX89" fmla="*/ 5508549 w 8687356"/>
              <a:gd name="connsiteY89" fmla="*/ 1336906 h 6439627"/>
              <a:gd name="connsiteX90" fmla="*/ 4922696 w 8687356"/>
              <a:gd name="connsiteY90" fmla="*/ 2353119 h 6439627"/>
              <a:gd name="connsiteX91" fmla="*/ 4742864 w 8687356"/>
              <a:gd name="connsiteY91" fmla="*/ 2456945 h 6439627"/>
              <a:gd name="connsiteX92" fmla="*/ 3569871 w 8687356"/>
              <a:gd name="connsiteY92" fmla="*/ 2456203 h 6439627"/>
              <a:gd name="connsiteX93" fmla="*/ 3386259 w 8687356"/>
              <a:gd name="connsiteY93" fmla="*/ 2350896 h 6439627"/>
              <a:gd name="connsiteX94" fmla="*/ 2797848 w 8687356"/>
              <a:gd name="connsiteY94" fmla="*/ 1331739 h 6439627"/>
              <a:gd name="connsiteX95" fmla="*/ 2799727 w 8687356"/>
              <a:gd name="connsiteY95" fmla="*/ 1122274 h 6439627"/>
              <a:gd name="connsiteX96" fmla="*/ 3384310 w 8687356"/>
              <a:gd name="connsiteY96" fmla="*/ 103860 h 6439627"/>
              <a:gd name="connsiteX97" fmla="*/ 3564142 w 8687356"/>
              <a:gd name="connsiteY97" fmla="*/ 34 h 6439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8687356" h="6439627">
                <a:moveTo>
                  <a:pt x="0" y="5592682"/>
                </a:moveTo>
                <a:lnTo>
                  <a:pt x="186296" y="5593149"/>
                </a:lnTo>
                <a:cubicBezTo>
                  <a:pt x="510155" y="5593961"/>
                  <a:pt x="893987" y="5594923"/>
                  <a:pt x="1348900" y="5596063"/>
                </a:cubicBezTo>
                <a:cubicBezTo>
                  <a:pt x="1534387" y="5590847"/>
                  <a:pt x="1709614" y="5693431"/>
                  <a:pt x="1800991" y="5851702"/>
                </a:cubicBezTo>
                <a:cubicBezTo>
                  <a:pt x="1800991" y="5851702"/>
                  <a:pt x="1800991" y="5851702"/>
                  <a:pt x="2106366" y="6380627"/>
                </a:cubicBezTo>
                <a:lnTo>
                  <a:pt x="2140430" y="6439627"/>
                </a:lnTo>
                <a:lnTo>
                  <a:pt x="0" y="6439627"/>
                </a:lnTo>
                <a:close/>
                <a:moveTo>
                  <a:pt x="693821" y="3646328"/>
                </a:moveTo>
                <a:cubicBezTo>
                  <a:pt x="693821" y="3646328"/>
                  <a:pt x="693821" y="3646328"/>
                  <a:pt x="1586357" y="3648566"/>
                </a:cubicBezTo>
                <a:cubicBezTo>
                  <a:pt x="1643220" y="3646968"/>
                  <a:pt x="1696937" y="3678416"/>
                  <a:pt x="1724950" y="3726935"/>
                </a:cubicBezTo>
                <a:cubicBezTo>
                  <a:pt x="1724950" y="3726935"/>
                  <a:pt x="1724950" y="3726935"/>
                  <a:pt x="2172189" y="4501577"/>
                </a:cubicBezTo>
                <a:cubicBezTo>
                  <a:pt x="2201168" y="4551769"/>
                  <a:pt x="2200578" y="4612341"/>
                  <a:pt x="2171729" y="4662459"/>
                </a:cubicBezTo>
                <a:cubicBezTo>
                  <a:pt x="2171729" y="4662459"/>
                  <a:pt x="2171729" y="4662459"/>
                  <a:pt x="1726432" y="5434863"/>
                </a:cubicBezTo>
                <a:cubicBezTo>
                  <a:pt x="1699249" y="5484020"/>
                  <a:pt x="1645909" y="5514815"/>
                  <a:pt x="1589746" y="5513779"/>
                </a:cubicBezTo>
                <a:cubicBezTo>
                  <a:pt x="1589746" y="5513779"/>
                  <a:pt x="1589746" y="5513779"/>
                  <a:pt x="698177" y="5513215"/>
                </a:cubicBezTo>
                <a:cubicBezTo>
                  <a:pt x="640348" y="5513140"/>
                  <a:pt x="587596" y="5483366"/>
                  <a:pt x="558617" y="5433172"/>
                </a:cubicBezTo>
                <a:cubicBezTo>
                  <a:pt x="558617" y="5433172"/>
                  <a:pt x="558617" y="5433172"/>
                  <a:pt x="111378" y="4658531"/>
                </a:cubicBezTo>
                <a:cubicBezTo>
                  <a:pt x="83365" y="4610012"/>
                  <a:pt x="82990" y="4547767"/>
                  <a:pt x="112805" y="4499321"/>
                </a:cubicBezTo>
                <a:cubicBezTo>
                  <a:pt x="112805" y="4499321"/>
                  <a:pt x="112805" y="4499321"/>
                  <a:pt x="557135" y="3725244"/>
                </a:cubicBezTo>
                <a:cubicBezTo>
                  <a:pt x="584319" y="3676088"/>
                  <a:pt x="637659" y="3645292"/>
                  <a:pt x="693821" y="3646328"/>
                </a:cubicBezTo>
                <a:close/>
                <a:moveTo>
                  <a:pt x="1975378" y="3263784"/>
                </a:moveTo>
                <a:cubicBezTo>
                  <a:pt x="1975378" y="3263784"/>
                  <a:pt x="1975378" y="3263784"/>
                  <a:pt x="2292917" y="3264581"/>
                </a:cubicBezTo>
                <a:cubicBezTo>
                  <a:pt x="2313148" y="3264012"/>
                  <a:pt x="2332259" y="3275200"/>
                  <a:pt x="2342225" y="3292462"/>
                </a:cubicBezTo>
                <a:cubicBezTo>
                  <a:pt x="2342225" y="3292462"/>
                  <a:pt x="2342225" y="3292462"/>
                  <a:pt x="2501341" y="3568059"/>
                </a:cubicBezTo>
                <a:cubicBezTo>
                  <a:pt x="2511651" y="3585916"/>
                  <a:pt x="2511441" y="3607466"/>
                  <a:pt x="2501177" y="3625297"/>
                </a:cubicBezTo>
                <a:cubicBezTo>
                  <a:pt x="2501177" y="3625297"/>
                  <a:pt x="2501177" y="3625297"/>
                  <a:pt x="2342753" y="3900096"/>
                </a:cubicBezTo>
                <a:cubicBezTo>
                  <a:pt x="2333082" y="3917585"/>
                  <a:pt x="2314104" y="3928542"/>
                  <a:pt x="2294123" y="3928173"/>
                </a:cubicBezTo>
                <a:cubicBezTo>
                  <a:pt x="2294123" y="3928173"/>
                  <a:pt x="2294123" y="3928173"/>
                  <a:pt x="1976927" y="3927972"/>
                </a:cubicBezTo>
                <a:cubicBezTo>
                  <a:pt x="1956353" y="3927946"/>
                  <a:pt x="1937585" y="3917353"/>
                  <a:pt x="1927275" y="3899495"/>
                </a:cubicBezTo>
                <a:cubicBezTo>
                  <a:pt x="1927275" y="3899495"/>
                  <a:pt x="1927275" y="3899495"/>
                  <a:pt x="1768160" y="3623899"/>
                </a:cubicBezTo>
                <a:cubicBezTo>
                  <a:pt x="1758193" y="3606636"/>
                  <a:pt x="1758060" y="3584492"/>
                  <a:pt x="1768668" y="3567256"/>
                </a:cubicBezTo>
                <a:cubicBezTo>
                  <a:pt x="1768668" y="3567256"/>
                  <a:pt x="1768668" y="3567256"/>
                  <a:pt x="1926748" y="3291861"/>
                </a:cubicBezTo>
                <a:cubicBezTo>
                  <a:pt x="1936419" y="3274372"/>
                  <a:pt x="1955397" y="3263416"/>
                  <a:pt x="1975378" y="3263784"/>
                </a:cubicBezTo>
                <a:close/>
                <a:moveTo>
                  <a:pt x="2130702" y="2828022"/>
                </a:moveTo>
                <a:cubicBezTo>
                  <a:pt x="2130702" y="2828022"/>
                  <a:pt x="2130702" y="2828022"/>
                  <a:pt x="2298374" y="2828442"/>
                </a:cubicBezTo>
                <a:cubicBezTo>
                  <a:pt x="2309057" y="2828143"/>
                  <a:pt x="2319148" y="2834050"/>
                  <a:pt x="2324410" y="2843165"/>
                </a:cubicBezTo>
                <a:cubicBezTo>
                  <a:pt x="2324410" y="2843165"/>
                  <a:pt x="2324410" y="2843165"/>
                  <a:pt x="2408429" y="2988689"/>
                </a:cubicBezTo>
                <a:cubicBezTo>
                  <a:pt x="2413873" y="2998119"/>
                  <a:pt x="2413762" y="3009498"/>
                  <a:pt x="2408342" y="3018913"/>
                </a:cubicBezTo>
                <a:cubicBezTo>
                  <a:pt x="2408342" y="3018913"/>
                  <a:pt x="2408342" y="3018913"/>
                  <a:pt x="2324689" y="3164017"/>
                </a:cubicBezTo>
                <a:cubicBezTo>
                  <a:pt x="2319583" y="3173251"/>
                  <a:pt x="2309561" y="3179037"/>
                  <a:pt x="2299011" y="3178842"/>
                </a:cubicBezTo>
                <a:cubicBezTo>
                  <a:pt x="2299011" y="3178842"/>
                  <a:pt x="2299011" y="3178842"/>
                  <a:pt x="2131520" y="3178736"/>
                </a:cubicBezTo>
                <a:cubicBezTo>
                  <a:pt x="2120657" y="3178722"/>
                  <a:pt x="2110746" y="3173129"/>
                  <a:pt x="2105302" y="3163699"/>
                </a:cubicBezTo>
                <a:cubicBezTo>
                  <a:pt x="2105302" y="3163699"/>
                  <a:pt x="2105302" y="3163699"/>
                  <a:pt x="2021284" y="3018175"/>
                </a:cubicBezTo>
                <a:cubicBezTo>
                  <a:pt x="2016021" y="3009060"/>
                  <a:pt x="2015951" y="2997367"/>
                  <a:pt x="2021552" y="2988265"/>
                </a:cubicBezTo>
                <a:cubicBezTo>
                  <a:pt x="2021552" y="2988265"/>
                  <a:pt x="2021552" y="2988265"/>
                  <a:pt x="2105024" y="2842847"/>
                </a:cubicBezTo>
                <a:cubicBezTo>
                  <a:pt x="2110131" y="2833613"/>
                  <a:pt x="2120152" y="2827827"/>
                  <a:pt x="2130702" y="2828022"/>
                </a:cubicBezTo>
                <a:close/>
                <a:moveTo>
                  <a:pt x="3794942" y="2543905"/>
                </a:moveTo>
                <a:cubicBezTo>
                  <a:pt x="3794942" y="2543905"/>
                  <a:pt x="3794942" y="2543905"/>
                  <a:pt x="6706383" y="2551204"/>
                </a:cubicBezTo>
                <a:cubicBezTo>
                  <a:pt x="6891871" y="2545988"/>
                  <a:pt x="7067096" y="2648572"/>
                  <a:pt x="7158474" y="2806842"/>
                </a:cubicBezTo>
                <a:cubicBezTo>
                  <a:pt x="7158474" y="2806842"/>
                  <a:pt x="7158474" y="2806842"/>
                  <a:pt x="8617364" y="5333715"/>
                </a:cubicBezTo>
                <a:cubicBezTo>
                  <a:pt x="8711893" y="5497443"/>
                  <a:pt x="8709969" y="5695027"/>
                  <a:pt x="8615859" y="5858514"/>
                </a:cubicBezTo>
                <a:cubicBezTo>
                  <a:pt x="8615859" y="5858514"/>
                  <a:pt x="8615859" y="5858514"/>
                  <a:pt x="8311811" y="6385912"/>
                </a:cubicBezTo>
                <a:lnTo>
                  <a:pt x="8280844" y="6439627"/>
                </a:lnTo>
                <a:lnTo>
                  <a:pt x="2237916" y="6439627"/>
                </a:lnTo>
                <a:lnTo>
                  <a:pt x="2151815" y="6290497"/>
                </a:lnTo>
                <a:cubicBezTo>
                  <a:pt x="2071676" y="6151692"/>
                  <a:pt x="1986194" y="6003633"/>
                  <a:pt x="1895013" y="5845703"/>
                </a:cubicBezTo>
                <a:cubicBezTo>
                  <a:pt x="1803636" y="5687432"/>
                  <a:pt x="1802408" y="5484390"/>
                  <a:pt x="1899669" y="5326361"/>
                </a:cubicBezTo>
                <a:cubicBezTo>
                  <a:pt x="1899669" y="5326361"/>
                  <a:pt x="1899669" y="5326361"/>
                  <a:pt x="3349069" y="2801330"/>
                </a:cubicBezTo>
                <a:cubicBezTo>
                  <a:pt x="3437742" y="2640982"/>
                  <a:pt x="3611741" y="2540524"/>
                  <a:pt x="3794942" y="2543905"/>
                </a:cubicBezTo>
                <a:close/>
                <a:moveTo>
                  <a:pt x="634940" y="2395105"/>
                </a:moveTo>
                <a:cubicBezTo>
                  <a:pt x="634940" y="2395105"/>
                  <a:pt x="634940" y="2395105"/>
                  <a:pt x="1188015" y="2396492"/>
                </a:cubicBezTo>
                <a:cubicBezTo>
                  <a:pt x="1223252" y="2395501"/>
                  <a:pt x="1256539" y="2414988"/>
                  <a:pt x="1273897" y="2445054"/>
                </a:cubicBezTo>
                <a:cubicBezTo>
                  <a:pt x="1273897" y="2445054"/>
                  <a:pt x="1273897" y="2445054"/>
                  <a:pt x="1551037" y="2925075"/>
                </a:cubicBezTo>
                <a:cubicBezTo>
                  <a:pt x="1568994" y="2956177"/>
                  <a:pt x="1568629" y="2993712"/>
                  <a:pt x="1550752" y="3024769"/>
                </a:cubicBezTo>
                <a:cubicBezTo>
                  <a:pt x="1550752" y="3024769"/>
                  <a:pt x="1550752" y="3024769"/>
                  <a:pt x="1274816" y="3503403"/>
                </a:cubicBezTo>
                <a:cubicBezTo>
                  <a:pt x="1257971" y="3533863"/>
                  <a:pt x="1224917" y="3552947"/>
                  <a:pt x="1190116" y="3552304"/>
                </a:cubicBezTo>
                <a:cubicBezTo>
                  <a:pt x="1190116" y="3552304"/>
                  <a:pt x="1190116" y="3552304"/>
                  <a:pt x="637639" y="3551955"/>
                </a:cubicBezTo>
                <a:cubicBezTo>
                  <a:pt x="601804" y="3551909"/>
                  <a:pt x="569115" y="3533458"/>
                  <a:pt x="551158" y="3502355"/>
                </a:cubicBezTo>
                <a:cubicBezTo>
                  <a:pt x="551158" y="3502355"/>
                  <a:pt x="551158" y="3502355"/>
                  <a:pt x="274018" y="3022335"/>
                </a:cubicBezTo>
                <a:cubicBezTo>
                  <a:pt x="256660" y="2992269"/>
                  <a:pt x="256426" y="2953698"/>
                  <a:pt x="274903" y="2923678"/>
                </a:cubicBezTo>
                <a:cubicBezTo>
                  <a:pt x="274903" y="2923678"/>
                  <a:pt x="274903" y="2923678"/>
                  <a:pt x="550240" y="2444007"/>
                </a:cubicBezTo>
                <a:cubicBezTo>
                  <a:pt x="567085" y="2413547"/>
                  <a:pt x="600139" y="2394463"/>
                  <a:pt x="634940" y="2395105"/>
                </a:cubicBezTo>
                <a:close/>
                <a:moveTo>
                  <a:pt x="2521339" y="1975621"/>
                </a:moveTo>
                <a:cubicBezTo>
                  <a:pt x="2521339" y="1975621"/>
                  <a:pt x="2521339" y="1975621"/>
                  <a:pt x="2985874" y="1976785"/>
                </a:cubicBezTo>
                <a:cubicBezTo>
                  <a:pt x="3015469" y="1975952"/>
                  <a:pt x="3043427" y="1992321"/>
                  <a:pt x="3058007" y="2017574"/>
                </a:cubicBezTo>
                <a:cubicBezTo>
                  <a:pt x="3058007" y="2017574"/>
                  <a:pt x="3058007" y="2017574"/>
                  <a:pt x="3290779" y="2420748"/>
                </a:cubicBezTo>
                <a:cubicBezTo>
                  <a:pt x="3305862" y="2446871"/>
                  <a:pt x="3305555" y="2478396"/>
                  <a:pt x="3290540" y="2504482"/>
                </a:cubicBezTo>
                <a:cubicBezTo>
                  <a:pt x="3290540" y="2504482"/>
                  <a:pt x="3290540" y="2504482"/>
                  <a:pt x="3058778" y="2906492"/>
                </a:cubicBezTo>
                <a:cubicBezTo>
                  <a:pt x="3044630" y="2932076"/>
                  <a:pt x="3016868" y="2948104"/>
                  <a:pt x="2987637" y="2947565"/>
                </a:cubicBezTo>
                <a:cubicBezTo>
                  <a:pt x="2987637" y="2947565"/>
                  <a:pt x="2987637" y="2947565"/>
                  <a:pt x="2523606" y="2947271"/>
                </a:cubicBezTo>
                <a:cubicBezTo>
                  <a:pt x="2493508" y="2947232"/>
                  <a:pt x="2466052" y="2931735"/>
                  <a:pt x="2450970" y="2905612"/>
                </a:cubicBezTo>
                <a:cubicBezTo>
                  <a:pt x="2450970" y="2905612"/>
                  <a:pt x="2450970" y="2905612"/>
                  <a:pt x="2218197" y="2502438"/>
                </a:cubicBezTo>
                <a:cubicBezTo>
                  <a:pt x="2203617" y="2477185"/>
                  <a:pt x="2203422" y="2444788"/>
                  <a:pt x="2218941" y="2419574"/>
                </a:cubicBezTo>
                <a:cubicBezTo>
                  <a:pt x="2218941" y="2419574"/>
                  <a:pt x="2218941" y="2419574"/>
                  <a:pt x="2450199" y="2016694"/>
                </a:cubicBezTo>
                <a:cubicBezTo>
                  <a:pt x="2464347" y="1991110"/>
                  <a:pt x="2492109" y="1975081"/>
                  <a:pt x="2521339" y="1975621"/>
                </a:cubicBezTo>
                <a:close/>
                <a:moveTo>
                  <a:pt x="3564142" y="34"/>
                </a:moveTo>
                <a:cubicBezTo>
                  <a:pt x="3564142" y="34"/>
                  <a:pt x="3564142" y="34"/>
                  <a:pt x="4738405" y="2977"/>
                </a:cubicBezTo>
                <a:cubicBezTo>
                  <a:pt x="4813218" y="874"/>
                  <a:pt x="4883890" y="42249"/>
                  <a:pt x="4920745" y="106084"/>
                </a:cubicBezTo>
                <a:cubicBezTo>
                  <a:pt x="4920745" y="106084"/>
                  <a:pt x="4920745" y="106084"/>
                  <a:pt x="5509155" y="1125240"/>
                </a:cubicBezTo>
                <a:cubicBezTo>
                  <a:pt x="5547281" y="1191277"/>
                  <a:pt x="5546507" y="1270967"/>
                  <a:pt x="5508549" y="1336906"/>
                </a:cubicBezTo>
                <a:cubicBezTo>
                  <a:pt x="5508549" y="1336906"/>
                  <a:pt x="5508549" y="1336906"/>
                  <a:pt x="4922696" y="2353119"/>
                </a:cubicBezTo>
                <a:cubicBezTo>
                  <a:pt x="4886932" y="2417792"/>
                  <a:pt x="4816753" y="2458309"/>
                  <a:pt x="4742864" y="2456945"/>
                </a:cubicBezTo>
                <a:cubicBezTo>
                  <a:pt x="4742864" y="2456945"/>
                  <a:pt x="4742864" y="2456945"/>
                  <a:pt x="3569871" y="2456203"/>
                </a:cubicBezTo>
                <a:cubicBezTo>
                  <a:pt x="3493788" y="2456106"/>
                  <a:pt x="3424385" y="2416932"/>
                  <a:pt x="3386259" y="2350896"/>
                </a:cubicBezTo>
                <a:cubicBezTo>
                  <a:pt x="3386259" y="2350896"/>
                  <a:pt x="3386259" y="2350896"/>
                  <a:pt x="2797848" y="1331739"/>
                </a:cubicBezTo>
                <a:cubicBezTo>
                  <a:pt x="2760993" y="1267904"/>
                  <a:pt x="2760499" y="1186012"/>
                  <a:pt x="2799727" y="1122274"/>
                </a:cubicBezTo>
                <a:cubicBezTo>
                  <a:pt x="2799727" y="1122274"/>
                  <a:pt x="2799727" y="1122274"/>
                  <a:pt x="3384310" y="103860"/>
                </a:cubicBezTo>
                <a:cubicBezTo>
                  <a:pt x="3420073" y="39188"/>
                  <a:pt x="3490251" y="-1330"/>
                  <a:pt x="3564142" y="3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896294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132302" y="1842187"/>
            <a:ext cx="11760200" cy="2808288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defRPr/>
            </a:pP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ОТКРЫТИЕ </a:t>
            </a:r>
            <a:b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НАУЧНО-МЕТОДИЧЕСКОГО </a:t>
            </a:r>
            <a:b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СЕМИНАРА</a:t>
            </a: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09" r="12309"/>
          <a:stretch>
            <a:fillRect/>
          </a:stretch>
        </p:blipFill>
        <p:spPr>
          <a:xfrm>
            <a:off x="524188" y="4129345"/>
            <a:ext cx="2770555" cy="2448005"/>
          </a:xfrm>
          <a:custGeom>
            <a:avLst/>
            <a:gdLst>
              <a:gd name="connsiteX0" fmla="*/ 1412122 w 4904790"/>
              <a:gd name="connsiteY0" fmla="*/ 0 h 4333769"/>
              <a:gd name="connsiteX1" fmla="*/ 3492669 w 4904790"/>
              <a:gd name="connsiteY1" fmla="*/ 0 h 4333769"/>
              <a:gd name="connsiteX2" fmla="*/ 3811717 w 4904790"/>
              <a:gd name="connsiteY2" fmla="*/ 188036 h 4333769"/>
              <a:gd name="connsiteX3" fmla="*/ 4854237 w 4904790"/>
              <a:gd name="connsiteY3" fmla="*/ 1983326 h 4333769"/>
              <a:gd name="connsiteX4" fmla="*/ 4854237 w 4904790"/>
              <a:gd name="connsiteY4" fmla="*/ 2350443 h 4333769"/>
              <a:gd name="connsiteX5" fmla="*/ 3811717 w 4904790"/>
              <a:gd name="connsiteY5" fmla="*/ 4145734 h 4333769"/>
              <a:gd name="connsiteX6" fmla="*/ 3492669 w 4904790"/>
              <a:gd name="connsiteY6" fmla="*/ 4333769 h 4333769"/>
              <a:gd name="connsiteX7" fmla="*/ 1412122 w 4904790"/>
              <a:gd name="connsiteY7" fmla="*/ 4333769 h 4333769"/>
              <a:gd name="connsiteX8" fmla="*/ 1088581 w 4904790"/>
              <a:gd name="connsiteY8" fmla="*/ 4145734 h 4333769"/>
              <a:gd name="connsiteX9" fmla="*/ 50554 w 4904790"/>
              <a:gd name="connsiteY9" fmla="*/ 2350443 h 4333769"/>
              <a:gd name="connsiteX10" fmla="*/ 50554 w 4904790"/>
              <a:gd name="connsiteY10" fmla="*/ 1983326 h 4333769"/>
              <a:gd name="connsiteX11" fmla="*/ 1088581 w 4904790"/>
              <a:gd name="connsiteY11" fmla="*/ 188036 h 4333769"/>
              <a:gd name="connsiteX12" fmla="*/ 1412122 w 4904790"/>
              <a:gd name="connsiteY12" fmla="*/ 0 h 4333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04790" h="4333769">
                <a:moveTo>
                  <a:pt x="1412122" y="0"/>
                </a:moveTo>
                <a:cubicBezTo>
                  <a:pt x="1412122" y="0"/>
                  <a:pt x="1412122" y="0"/>
                  <a:pt x="3492669" y="0"/>
                </a:cubicBezTo>
                <a:cubicBezTo>
                  <a:pt x="3622985" y="0"/>
                  <a:pt x="3748806" y="71633"/>
                  <a:pt x="3811717" y="188036"/>
                </a:cubicBezTo>
                <a:cubicBezTo>
                  <a:pt x="3811717" y="188036"/>
                  <a:pt x="3811717" y="188036"/>
                  <a:pt x="4854237" y="1983326"/>
                </a:cubicBezTo>
                <a:cubicBezTo>
                  <a:pt x="4921642" y="2095252"/>
                  <a:pt x="4921642" y="2238517"/>
                  <a:pt x="4854237" y="2350443"/>
                </a:cubicBezTo>
                <a:cubicBezTo>
                  <a:pt x="4854237" y="2350443"/>
                  <a:pt x="4854237" y="2350443"/>
                  <a:pt x="3811717" y="4145734"/>
                </a:cubicBezTo>
                <a:cubicBezTo>
                  <a:pt x="3748806" y="4262137"/>
                  <a:pt x="3622985" y="4333769"/>
                  <a:pt x="3492669" y="4333769"/>
                </a:cubicBezTo>
                <a:cubicBezTo>
                  <a:pt x="3492669" y="4333769"/>
                  <a:pt x="3492669" y="4333769"/>
                  <a:pt x="1412122" y="4333769"/>
                </a:cubicBezTo>
                <a:cubicBezTo>
                  <a:pt x="1277313" y="4333769"/>
                  <a:pt x="1155985" y="4262137"/>
                  <a:pt x="1088581" y="4145734"/>
                </a:cubicBezTo>
                <a:cubicBezTo>
                  <a:pt x="1088581" y="4145734"/>
                  <a:pt x="1088581" y="4145734"/>
                  <a:pt x="50554" y="2350443"/>
                </a:cubicBezTo>
                <a:cubicBezTo>
                  <a:pt x="-16851" y="2238517"/>
                  <a:pt x="-16851" y="2095252"/>
                  <a:pt x="50554" y="1983326"/>
                </a:cubicBezTo>
                <a:cubicBezTo>
                  <a:pt x="50554" y="1983326"/>
                  <a:pt x="50554" y="1983326"/>
                  <a:pt x="1088581" y="188036"/>
                </a:cubicBezTo>
                <a:cubicBezTo>
                  <a:pt x="1155985" y="71633"/>
                  <a:pt x="1277313" y="0"/>
                  <a:pt x="1412122" y="0"/>
                </a:cubicBezTo>
                <a:close/>
              </a:path>
            </a:pathLst>
          </a:custGeom>
        </p:spPr>
      </p:pic>
      <p:sp>
        <p:nvSpPr>
          <p:cNvPr id="5" name="Правильный пятиугольник 4"/>
          <p:cNvSpPr/>
          <p:nvPr/>
        </p:nvSpPr>
        <p:spPr>
          <a:xfrm rot="18724309">
            <a:off x="9324526" y="5604012"/>
            <a:ext cx="1175657" cy="1125570"/>
          </a:xfrm>
          <a:prstGeom prst="pentagon">
            <a:avLst/>
          </a:prstGeom>
          <a:noFill/>
          <a:ln w="38100">
            <a:solidFill>
              <a:schemeClr val="accent5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авильный пятиугольник 6"/>
          <p:cNvSpPr/>
          <p:nvPr/>
        </p:nvSpPr>
        <p:spPr>
          <a:xfrm rot="18724309">
            <a:off x="-18424" y="567554"/>
            <a:ext cx="1175657" cy="1125570"/>
          </a:xfrm>
          <a:prstGeom prst="pentagon">
            <a:avLst/>
          </a:prstGeom>
          <a:noFill/>
          <a:ln w="38100">
            <a:solidFill>
              <a:schemeClr val="accent5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61" r="26861"/>
          <a:stretch>
            <a:fillRect/>
          </a:stretch>
        </p:blipFill>
        <p:spPr>
          <a:xfrm>
            <a:off x="10463898" y="2960915"/>
            <a:ext cx="1528755" cy="1350776"/>
          </a:xfrm>
          <a:custGeom>
            <a:avLst/>
            <a:gdLst>
              <a:gd name="connsiteX0" fmla="*/ 1412122 w 4904790"/>
              <a:gd name="connsiteY0" fmla="*/ 0 h 4333769"/>
              <a:gd name="connsiteX1" fmla="*/ 3492669 w 4904790"/>
              <a:gd name="connsiteY1" fmla="*/ 0 h 4333769"/>
              <a:gd name="connsiteX2" fmla="*/ 3811717 w 4904790"/>
              <a:gd name="connsiteY2" fmla="*/ 188036 h 4333769"/>
              <a:gd name="connsiteX3" fmla="*/ 4854237 w 4904790"/>
              <a:gd name="connsiteY3" fmla="*/ 1983326 h 4333769"/>
              <a:gd name="connsiteX4" fmla="*/ 4854237 w 4904790"/>
              <a:gd name="connsiteY4" fmla="*/ 2350443 h 4333769"/>
              <a:gd name="connsiteX5" fmla="*/ 3811717 w 4904790"/>
              <a:gd name="connsiteY5" fmla="*/ 4145734 h 4333769"/>
              <a:gd name="connsiteX6" fmla="*/ 3492669 w 4904790"/>
              <a:gd name="connsiteY6" fmla="*/ 4333769 h 4333769"/>
              <a:gd name="connsiteX7" fmla="*/ 1412122 w 4904790"/>
              <a:gd name="connsiteY7" fmla="*/ 4333769 h 4333769"/>
              <a:gd name="connsiteX8" fmla="*/ 1088581 w 4904790"/>
              <a:gd name="connsiteY8" fmla="*/ 4145734 h 4333769"/>
              <a:gd name="connsiteX9" fmla="*/ 50554 w 4904790"/>
              <a:gd name="connsiteY9" fmla="*/ 2350443 h 4333769"/>
              <a:gd name="connsiteX10" fmla="*/ 50554 w 4904790"/>
              <a:gd name="connsiteY10" fmla="*/ 1983326 h 4333769"/>
              <a:gd name="connsiteX11" fmla="*/ 1088581 w 4904790"/>
              <a:gd name="connsiteY11" fmla="*/ 188036 h 4333769"/>
              <a:gd name="connsiteX12" fmla="*/ 1412122 w 4904790"/>
              <a:gd name="connsiteY12" fmla="*/ 0 h 4333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04790" h="4333769">
                <a:moveTo>
                  <a:pt x="1412122" y="0"/>
                </a:moveTo>
                <a:cubicBezTo>
                  <a:pt x="1412122" y="0"/>
                  <a:pt x="1412122" y="0"/>
                  <a:pt x="3492669" y="0"/>
                </a:cubicBezTo>
                <a:cubicBezTo>
                  <a:pt x="3622985" y="0"/>
                  <a:pt x="3748806" y="71633"/>
                  <a:pt x="3811717" y="188036"/>
                </a:cubicBezTo>
                <a:cubicBezTo>
                  <a:pt x="3811717" y="188036"/>
                  <a:pt x="3811717" y="188036"/>
                  <a:pt x="4854237" y="1983326"/>
                </a:cubicBezTo>
                <a:cubicBezTo>
                  <a:pt x="4921642" y="2095252"/>
                  <a:pt x="4921642" y="2238517"/>
                  <a:pt x="4854237" y="2350443"/>
                </a:cubicBezTo>
                <a:cubicBezTo>
                  <a:pt x="4854237" y="2350443"/>
                  <a:pt x="4854237" y="2350443"/>
                  <a:pt x="3811717" y="4145734"/>
                </a:cubicBezTo>
                <a:cubicBezTo>
                  <a:pt x="3748806" y="4262137"/>
                  <a:pt x="3622985" y="4333769"/>
                  <a:pt x="3492669" y="4333769"/>
                </a:cubicBezTo>
                <a:cubicBezTo>
                  <a:pt x="3492669" y="4333769"/>
                  <a:pt x="3492669" y="4333769"/>
                  <a:pt x="1412122" y="4333769"/>
                </a:cubicBezTo>
                <a:cubicBezTo>
                  <a:pt x="1277313" y="4333769"/>
                  <a:pt x="1155985" y="4262137"/>
                  <a:pt x="1088581" y="4145734"/>
                </a:cubicBezTo>
                <a:cubicBezTo>
                  <a:pt x="1088581" y="4145734"/>
                  <a:pt x="1088581" y="4145734"/>
                  <a:pt x="50554" y="2350443"/>
                </a:cubicBezTo>
                <a:cubicBezTo>
                  <a:pt x="-16851" y="2238517"/>
                  <a:pt x="-16851" y="2095252"/>
                  <a:pt x="50554" y="1983326"/>
                </a:cubicBezTo>
                <a:cubicBezTo>
                  <a:pt x="50554" y="1983326"/>
                  <a:pt x="50554" y="1983326"/>
                  <a:pt x="1088581" y="188036"/>
                </a:cubicBezTo>
                <a:cubicBezTo>
                  <a:pt x="1155985" y="71633"/>
                  <a:pt x="1277313" y="0"/>
                  <a:pt x="1412122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91143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239184" y="692150"/>
            <a:ext cx="11760200" cy="2808288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ОТКРЫТИЕ НАУЧНО-МЕТОДИЧЕСКОГО СЕМИНАРА</a:t>
            </a: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Объект 2"/>
          <p:cNvSpPr>
            <a:spLocks noGrp="1"/>
          </p:cNvSpPr>
          <p:nvPr>
            <p:ph idx="1"/>
          </p:nvPr>
        </p:nvSpPr>
        <p:spPr>
          <a:xfrm>
            <a:off x="64412" y="2815976"/>
            <a:ext cx="12192000" cy="2090737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Борис Алексеевич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Крук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декан факультета дошкольного </a:t>
            </a:r>
            <a:b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 начального  образования,</a:t>
            </a:r>
            <a:b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кандидат филологических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наук, доцент</a:t>
            </a:r>
            <a:endParaRPr lang="ru-RU" altLang="ru-RU" sz="4000" b="1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09" r="12309"/>
          <a:stretch>
            <a:fillRect/>
          </a:stretch>
        </p:blipFill>
        <p:spPr>
          <a:xfrm>
            <a:off x="190359" y="5195780"/>
            <a:ext cx="1652955" cy="1460517"/>
          </a:xfrm>
          <a:custGeom>
            <a:avLst/>
            <a:gdLst>
              <a:gd name="connsiteX0" fmla="*/ 1412122 w 4904790"/>
              <a:gd name="connsiteY0" fmla="*/ 0 h 4333769"/>
              <a:gd name="connsiteX1" fmla="*/ 3492669 w 4904790"/>
              <a:gd name="connsiteY1" fmla="*/ 0 h 4333769"/>
              <a:gd name="connsiteX2" fmla="*/ 3811717 w 4904790"/>
              <a:gd name="connsiteY2" fmla="*/ 188036 h 4333769"/>
              <a:gd name="connsiteX3" fmla="*/ 4854237 w 4904790"/>
              <a:gd name="connsiteY3" fmla="*/ 1983326 h 4333769"/>
              <a:gd name="connsiteX4" fmla="*/ 4854237 w 4904790"/>
              <a:gd name="connsiteY4" fmla="*/ 2350443 h 4333769"/>
              <a:gd name="connsiteX5" fmla="*/ 3811717 w 4904790"/>
              <a:gd name="connsiteY5" fmla="*/ 4145734 h 4333769"/>
              <a:gd name="connsiteX6" fmla="*/ 3492669 w 4904790"/>
              <a:gd name="connsiteY6" fmla="*/ 4333769 h 4333769"/>
              <a:gd name="connsiteX7" fmla="*/ 1412122 w 4904790"/>
              <a:gd name="connsiteY7" fmla="*/ 4333769 h 4333769"/>
              <a:gd name="connsiteX8" fmla="*/ 1088581 w 4904790"/>
              <a:gd name="connsiteY8" fmla="*/ 4145734 h 4333769"/>
              <a:gd name="connsiteX9" fmla="*/ 50554 w 4904790"/>
              <a:gd name="connsiteY9" fmla="*/ 2350443 h 4333769"/>
              <a:gd name="connsiteX10" fmla="*/ 50554 w 4904790"/>
              <a:gd name="connsiteY10" fmla="*/ 1983326 h 4333769"/>
              <a:gd name="connsiteX11" fmla="*/ 1088581 w 4904790"/>
              <a:gd name="connsiteY11" fmla="*/ 188036 h 4333769"/>
              <a:gd name="connsiteX12" fmla="*/ 1412122 w 4904790"/>
              <a:gd name="connsiteY12" fmla="*/ 0 h 4333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04790" h="4333769">
                <a:moveTo>
                  <a:pt x="1412122" y="0"/>
                </a:moveTo>
                <a:cubicBezTo>
                  <a:pt x="1412122" y="0"/>
                  <a:pt x="1412122" y="0"/>
                  <a:pt x="3492669" y="0"/>
                </a:cubicBezTo>
                <a:cubicBezTo>
                  <a:pt x="3622985" y="0"/>
                  <a:pt x="3748806" y="71633"/>
                  <a:pt x="3811717" y="188036"/>
                </a:cubicBezTo>
                <a:cubicBezTo>
                  <a:pt x="3811717" y="188036"/>
                  <a:pt x="3811717" y="188036"/>
                  <a:pt x="4854237" y="1983326"/>
                </a:cubicBezTo>
                <a:cubicBezTo>
                  <a:pt x="4921642" y="2095252"/>
                  <a:pt x="4921642" y="2238517"/>
                  <a:pt x="4854237" y="2350443"/>
                </a:cubicBezTo>
                <a:cubicBezTo>
                  <a:pt x="4854237" y="2350443"/>
                  <a:pt x="4854237" y="2350443"/>
                  <a:pt x="3811717" y="4145734"/>
                </a:cubicBezTo>
                <a:cubicBezTo>
                  <a:pt x="3748806" y="4262137"/>
                  <a:pt x="3622985" y="4333769"/>
                  <a:pt x="3492669" y="4333769"/>
                </a:cubicBezTo>
                <a:cubicBezTo>
                  <a:pt x="3492669" y="4333769"/>
                  <a:pt x="3492669" y="4333769"/>
                  <a:pt x="1412122" y="4333769"/>
                </a:cubicBezTo>
                <a:cubicBezTo>
                  <a:pt x="1277313" y="4333769"/>
                  <a:pt x="1155985" y="4262137"/>
                  <a:pt x="1088581" y="4145734"/>
                </a:cubicBezTo>
                <a:cubicBezTo>
                  <a:pt x="1088581" y="4145734"/>
                  <a:pt x="1088581" y="4145734"/>
                  <a:pt x="50554" y="2350443"/>
                </a:cubicBezTo>
                <a:cubicBezTo>
                  <a:pt x="-16851" y="2238517"/>
                  <a:pt x="-16851" y="2095252"/>
                  <a:pt x="50554" y="1983326"/>
                </a:cubicBezTo>
                <a:cubicBezTo>
                  <a:pt x="50554" y="1983326"/>
                  <a:pt x="50554" y="1983326"/>
                  <a:pt x="1088581" y="188036"/>
                </a:cubicBezTo>
                <a:cubicBezTo>
                  <a:pt x="1155985" y="71633"/>
                  <a:pt x="1277313" y="0"/>
                  <a:pt x="1412122" y="0"/>
                </a:cubicBezTo>
                <a:close/>
              </a:path>
            </a:pathLst>
          </a:custGeom>
        </p:spPr>
      </p:pic>
      <p:sp>
        <p:nvSpPr>
          <p:cNvPr id="5" name="Правильный пятиугольник 4"/>
          <p:cNvSpPr/>
          <p:nvPr/>
        </p:nvSpPr>
        <p:spPr>
          <a:xfrm rot="18724309">
            <a:off x="9876070" y="5604012"/>
            <a:ext cx="1175657" cy="1125570"/>
          </a:xfrm>
          <a:prstGeom prst="pentagon">
            <a:avLst/>
          </a:prstGeom>
          <a:noFill/>
          <a:ln w="38100">
            <a:solidFill>
              <a:schemeClr val="accent5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авильный пятиугольник 6"/>
          <p:cNvSpPr/>
          <p:nvPr/>
        </p:nvSpPr>
        <p:spPr>
          <a:xfrm rot="18724309">
            <a:off x="10856943" y="1496"/>
            <a:ext cx="1175657" cy="1125570"/>
          </a:xfrm>
          <a:prstGeom prst="pentagon">
            <a:avLst/>
          </a:prstGeom>
          <a:noFill/>
          <a:ln w="38100">
            <a:solidFill>
              <a:schemeClr val="accent5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27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190359" y="564281"/>
            <a:ext cx="11760200" cy="2808288"/>
          </a:xfrm>
        </p:spPr>
        <p:txBody>
          <a:bodyPr/>
          <a:lstStyle/>
          <a:p>
            <a:pPr algn="ctr">
              <a:defRPr/>
            </a:pPr>
            <a:r>
              <a:rPr lang="ru-RU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Инновационые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 к подготовке будущего педагога к профессиональной деятельности 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системе инклюзивного 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</a:p>
        </p:txBody>
      </p:sp>
      <p:sp>
        <p:nvSpPr>
          <p:cNvPr id="4099" name="Объект 2"/>
          <p:cNvSpPr>
            <a:spLocks noGrp="1"/>
          </p:cNvSpPr>
          <p:nvPr>
            <p:ph idx="1"/>
          </p:nvPr>
        </p:nvSpPr>
        <p:spPr>
          <a:xfrm>
            <a:off x="0" y="3105043"/>
            <a:ext cx="12192000" cy="2090737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Жлудова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Наталия Семеновна,</a:t>
            </a:r>
          </a:p>
          <a:p>
            <a:pPr marL="0" indent="0" algn="ctr">
              <a:buNone/>
            </a:pP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доцент кафедры специальной педагогики</a:t>
            </a:r>
          </a:p>
          <a:p>
            <a:pPr marL="0" indent="0" algn="ctr">
              <a:buNone/>
            </a:pP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 методик дошкольного и начального образования,</a:t>
            </a:r>
          </a:p>
          <a:p>
            <a:pPr marL="0" indent="0" algn="ctr">
              <a:buNone/>
            </a:pP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кандидат педагогических наук, 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доцент</a:t>
            </a:r>
            <a:endParaRPr lang="ru-RU" altLang="ru-RU" sz="4000" b="1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5" name="Правильный пятиугольник 4"/>
          <p:cNvSpPr/>
          <p:nvPr/>
        </p:nvSpPr>
        <p:spPr>
          <a:xfrm rot="17433121">
            <a:off x="61449" y="5986048"/>
            <a:ext cx="737576" cy="687394"/>
          </a:xfrm>
          <a:prstGeom prst="pentagon">
            <a:avLst/>
          </a:prstGeom>
          <a:noFill/>
          <a:ln w="38100">
            <a:solidFill>
              <a:schemeClr val="accent5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авильный пятиугольник 6"/>
          <p:cNvSpPr/>
          <p:nvPr/>
        </p:nvSpPr>
        <p:spPr>
          <a:xfrm rot="18724309">
            <a:off x="10856943" y="1496"/>
            <a:ext cx="1175657" cy="1125570"/>
          </a:xfrm>
          <a:prstGeom prst="pentagon">
            <a:avLst/>
          </a:prstGeom>
          <a:noFill/>
          <a:ln w="38100">
            <a:solidFill>
              <a:schemeClr val="accent5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67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190359" y="880836"/>
            <a:ext cx="11760200" cy="2808288"/>
          </a:xfrm>
        </p:spPr>
        <p:txBody>
          <a:bodyPr/>
          <a:lstStyle/>
          <a:p>
            <a:pPr algn="ctr">
              <a:defRPr/>
            </a:pP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АСПЕКТЫ УСПЕШНОСТИ ОБУЧЕНИЯ СТУДЕНТОВ-ФИЛОЛОГОВ</a:t>
            </a: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Объект 2"/>
          <p:cNvSpPr>
            <a:spLocks noGrp="1"/>
          </p:cNvSpPr>
          <p:nvPr>
            <p:ph idx="1"/>
          </p:nvPr>
        </p:nvSpPr>
        <p:spPr>
          <a:xfrm>
            <a:off x="64412" y="2952525"/>
            <a:ext cx="12192000" cy="2090737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Лобан Марина Геннадьевна,</a:t>
            </a:r>
          </a:p>
          <a:p>
            <a:pPr marL="0" indent="0" algn="ctr">
              <a:buNone/>
            </a:pP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старший преподаватель кафедры</a:t>
            </a:r>
          </a:p>
          <a:p>
            <a:pPr marL="0" indent="0" algn="ctr">
              <a:buNone/>
            </a:pP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белорусской и русской 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филологии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09" r="12309"/>
          <a:stretch>
            <a:fillRect/>
          </a:stretch>
        </p:blipFill>
        <p:spPr>
          <a:xfrm>
            <a:off x="190359" y="5195780"/>
            <a:ext cx="1652955" cy="1460517"/>
          </a:xfrm>
          <a:custGeom>
            <a:avLst/>
            <a:gdLst>
              <a:gd name="connsiteX0" fmla="*/ 1412122 w 4904790"/>
              <a:gd name="connsiteY0" fmla="*/ 0 h 4333769"/>
              <a:gd name="connsiteX1" fmla="*/ 3492669 w 4904790"/>
              <a:gd name="connsiteY1" fmla="*/ 0 h 4333769"/>
              <a:gd name="connsiteX2" fmla="*/ 3811717 w 4904790"/>
              <a:gd name="connsiteY2" fmla="*/ 188036 h 4333769"/>
              <a:gd name="connsiteX3" fmla="*/ 4854237 w 4904790"/>
              <a:gd name="connsiteY3" fmla="*/ 1983326 h 4333769"/>
              <a:gd name="connsiteX4" fmla="*/ 4854237 w 4904790"/>
              <a:gd name="connsiteY4" fmla="*/ 2350443 h 4333769"/>
              <a:gd name="connsiteX5" fmla="*/ 3811717 w 4904790"/>
              <a:gd name="connsiteY5" fmla="*/ 4145734 h 4333769"/>
              <a:gd name="connsiteX6" fmla="*/ 3492669 w 4904790"/>
              <a:gd name="connsiteY6" fmla="*/ 4333769 h 4333769"/>
              <a:gd name="connsiteX7" fmla="*/ 1412122 w 4904790"/>
              <a:gd name="connsiteY7" fmla="*/ 4333769 h 4333769"/>
              <a:gd name="connsiteX8" fmla="*/ 1088581 w 4904790"/>
              <a:gd name="connsiteY8" fmla="*/ 4145734 h 4333769"/>
              <a:gd name="connsiteX9" fmla="*/ 50554 w 4904790"/>
              <a:gd name="connsiteY9" fmla="*/ 2350443 h 4333769"/>
              <a:gd name="connsiteX10" fmla="*/ 50554 w 4904790"/>
              <a:gd name="connsiteY10" fmla="*/ 1983326 h 4333769"/>
              <a:gd name="connsiteX11" fmla="*/ 1088581 w 4904790"/>
              <a:gd name="connsiteY11" fmla="*/ 188036 h 4333769"/>
              <a:gd name="connsiteX12" fmla="*/ 1412122 w 4904790"/>
              <a:gd name="connsiteY12" fmla="*/ 0 h 4333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04790" h="4333769">
                <a:moveTo>
                  <a:pt x="1412122" y="0"/>
                </a:moveTo>
                <a:cubicBezTo>
                  <a:pt x="1412122" y="0"/>
                  <a:pt x="1412122" y="0"/>
                  <a:pt x="3492669" y="0"/>
                </a:cubicBezTo>
                <a:cubicBezTo>
                  <a:pt x="3622985" y="0"/>
                  <a:pt x="3748806" y="71633"/>
                  <a:pt x="3811717" y="188036"/>
                </a:cubicBezTo>
                <a:cubicBezTo>
                  <a:pt x="3811717" y="188036"/>
                  <a:pt x="3811717" y="188036"/>
                  <a:pt x="4854237" y="1983326"/>
                </a:cubicBezTo>
                <a:cubicBezTo>
                  <a:pt x="4921642" y="2095252"/>
                  <a:pt x="4921642" y="2238517"/>
                  <a:pt x="4854237" y="2350443"/>
                </a:cubicBezTo>
                <a:cubicBezTo>
                  <a:pt x="4854237" y="2350443"/>
                  <a:pt x="4854237" y="2350443"/>
                  <a:pt x="3811717" y="4145734"/>
                </a:cubicBezTo>
                <a:cubicBezTo>
                  <a:pt x="3748806" y="4262137"/>
                  <a:pt x="3622985" y="4333769"/>
                  <a:pt x="3492669" y="4333769"/>
                </a:cubicBezTo>
                <a:cubicBezTo>
                  <a:pt x="3492669" y="4333769"/>
                  <a:pt x="3492669" y="4333769"/>
                  <a:pt x="1412122" y="4333769"/>
                </a:cubicBezTo>
                <a:cubicBezTo>
                  <a:pt x="1277313" y="4333769"/>
                  <a:pt x="1155985" y="4262137"/>
                  <a:pt x="1088581" y="4145734"/>
                </a:cubicBezTo>
                <a:cubicBezTo>
                  <a:pt x="1088581" y="4145734"/>
                  <a:pt x="1088581" y="4145734"/>
                  <a:pt x="50554" y="2350443"/>
                </a:cubicBezTo>
                <a:cubicBezTo>
                  <a:pt x="-16851" y="2238517"/>
                  <a:pt x="-16851" y="2095252"/>
                  <a:pt x="50554" y="1983326"/>
                </a:cubicBezTo>
                <a:cubicBezTo>
                  <a:pt x="50554" y="1983326"/>
                  <a:pt x="50554" y="1983326"/>
                  <a:pt x="1088581" y="188036"/>
                </a:cubicBezTo>
                <a:cubicBezTo>
                  <a:pt x="1155985" y="71633"/>
                  <a:pt x="1277313" y="0"/>
                  <a:pt x="1412122" y="0"/>
                </a:cubicBezTo>
                <a:close/>
              </a:path>
            </a:pathLst>
          </a:custGeom>
        </p:spPr>
      </p:pic>
      <p:sp>
        <p:nvSpPr>
          <p:cNvPr id="5" name="Правильный пятиугольник 4"/>
          <p:cNvSpPr/>
          <p:nvPr/>
        </p:nvSpPr>
        <p:spPr>
          <a:xfrm rot="18724309">
            <a:off x="9876070" y="5604012"/>
            <a:ext cx="1175657" cy="1125570"/>
          </a:xfrm>
          <a:prstGeom prst="pentagon">
            <a:avLst/>
          </a:prstGeom>
          <a:noFill/>
          <a:ln w="38100">
            <a:solidFill>
              <a:schemeClr val="accent5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авильный пятиугольник 6"/>
          <p:cNvSpPr/>
          <p:nvPr/>
        </p:nvSpPr>
        <p:spPr>
          <a:xfrm rot="18724309">
            <a:off x="10856943" y="1496"/>
            <a:ext cx="1175657" cy="1125570"/>
          </a:xfrm>
          <a:prstGeom prst="pentagon">
            <a:avLst/>
          </a:prstGeom>
          <a:noFill/>
          <a:ln w="38100">
            <a:solidFill>
              <a:schemeClr val="accent5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70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олилиния 5" descr="Пустой контрастный элемент">
            <a:extLst>
              <a:ext uri="{FF2B5EF4-FFF2-40B4-BE49-F238E27FC236}">
                <a16:creationId xmlns="" xmlns:a16="http://schemas.microsoft.com/office/drawing/2014/main" id="{10117390-DCFE-4FAE-B3FD-DAECFE779A2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8713227" y="2049174"/>
            <a:ext cx="1838651" cy="1613506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63500" cap="flat">
            <a:solidFill>
              <a:schemeClr val="bg1">
                <a:lumMod val="9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1" name="Равнобедренный треугольник 20" descr="Акцент тени для заголовка">
            <a:extLst>
              <a:ext uri="{FF2B5EF4-FFF2-40B4-BE49-F238E27FC236}">
                <a16:creationId xmlns="" xmlns:a16="http://schemas.microsoft.com/office/drawing/2014/main" id="{59A98ED3-718C-409B-BC1D-07842F9F58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10800000" flipH="1">
            <a:off x="818622" y="5059696"/>
            <a:ext cx="643374" cy="424971"/>
          </a:xfrm>
          <a:prstGeom prst="triangle">
            <a:avLst>
              <a:gd name="adj" fmla="val 100000"/>
            </a:avLst>
          </a:prstGeom>
          <a:solidFill>
            <a:schemeClr val="accent5">
              <a:lumMod val="25000"/>
              <a:lumOff val="75000"/>
            </a:schemeClr>
          </a:solidFill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4" name="Подзаголовок 3">
            <a:extLst>
              <a:ext uri="{FF2B5EF4-FFF2-40B4-BE49-F238E27FC236}">
                <a16:creationId xmlns="" xmlns:a16="http://schemas.microsoft.com/office/drawing/2014/main" id="{4772945D-CA91-4CFE-8EB7-941C7618C9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58872" y="4111336"/>
            <a:ext cx="1840585" cy="3929578"/>
          </a:xfrm>
        </p:spPr>
        <p:txBody>
          <a:bodyPr rtlCol="0"/>
          <a:lstStyle/>
          <a:p>
            <a:pPr algn="ctr" rtl="0"/>
            <a:r>
              <a:rPr lang="ru-RU" sz="1900" dirty="0" smtClean="0"/>
              <a:t>Так же, если ученику нужно немного отдохнуть от нагрузки на уроках, он может посмотреть в окно и дать отдохнуть глазам и мыслям. </a:t>
            </a:r>
            <a:endParaRPr lang="ru-RU" sz="19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7942" y="3462133"/>
            <a:ext cx="5757181" cy="3195125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1812"/>
            <a:ext cx="4956174" cy="3301574"/>
          </a:xfrm>
          <a:prstGeom prst="rect">
            <a:avLst/>
          </a:prstGeom>
        </p:spPr>
      </p:pic>
      <p:pic>
        <p:nvPicPr>
          <p:cNvPr id="10" name="Рисунок 9"/>
          <p:cNvPicPr>
            <a:picLocks noGrp="1" noChangeAspect="1"/>
          </p:cNvPicPr>
          <p:nvPr>
            <p:ph type="pic" sz="quarter" idx="4294967295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31" r="9031"/>
          <a:stretch>
            <a:fillRect/>
          </a:stretch>
        </p:blipFill>
        <p:spPr>
          <a:xfrm>
            <a:off x="81031" y="3839502"/>
            <a:ext cx="2761932" cy="2440386"/>
          </a:xfrm>
          <a:custGeom>
            <a:avLst/>
            <a:gdLst>
              <a:gd name="connsiteX0" fmla="*/ 1412122 w 4904790"/>
              <a:gd name="connsiteY0" fmla="*/ 0 h 4333769"/>
              <a:gd name="connsiteX1" fmla="*/ 3492669 w 4904790"/>
              <a:gd name="connsiteY1" fmla="*/ 0 h 4333769"/>
              <a:gd name="connsiteX2" fmla="*/ 3811717 w 4904790"/>
              <a:gd name="connsiteY2" fmla="*/ 188036 h 4333769"/>
              <a:gd name="connsiteX3" fmla="*/ 4854237 w 4904790"/>
              <a:gd name="connsiteY3" fmla="*/ 1983326 h 4333769"/>
              <a:gd name="connsiteX4" fmla="*/ 4854237 w 4904790"/>
              <a:gd name="connsiteY4" fmla="*/ 2350443 h 4333769"/>
              <a:gd name="connsiteX5" fmla="*/ 3811717 w 4904790"/>
              <a:gd name="connsiteY5" fmla="*/ 4145734 h 4333769"/>
              <a:gd name="connsiteX6" fmla="*/ 3492669 w 4904790"/>
              <a:gd name="connsiteY6" fmla="*/ 4333769 h 4333769"/>
              <a:gd name="connsiteX7" fmla="*/ 1412122 w 4904790"/>
              <a:gd name="connsiteY7" fmla="*/ 4333769 h 4333769"/>
              <a:gd name="connsiteX8" fmla="*/ 1088581 w 4904790"/>
              <a:gd name="connsiteY8" fmla="*/ 4145734 h 4333769"/>
              <a:gd name="connsiteX9" fmla="*/ 50554 w 4904790"/>
              <a:gd name="connsiteY9" fmla="*/ 2350443 h 4333769"/>
              <a:gd name="connsiteX10" fmla="*/ 50554 w 4904790"/>
              <a:gd name="connsiteY10" fmla="*/ 1983326 h 4333769"/>
              <a:gd name="connsiteX11" fmla="*/ 1088581 w 4904790"/>
              <a:gd name="connsiteY11" fmla="*/ 188036 h 4333769"/>
              <a:gd name="connsiteX12" fmla="*/ 1412122 w 4904790"/>
              <a:gd name="connsiteY12" fmla="*/ 0 h 4333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04790" h="4333769">
                <a:moveTo>
                  <a:pt x="1412122" y="0"/>
                </a:moveTo>
                <a:cubicBezTo>
                  <a:pt x="1412122" y="0"/>
                  <a:pt x="1412122" y="0"/>
                  <a:pt x="3492669" y="0"/>
                </a:cubicBezTo>
                <a:cubicBezTo>
                  <a:pt x="3622985" y="0"/>
                  <a:pt x="3748806" y="71633"/>
                  <a:pt x="3811717" y="188036"/>
                </a:cubicBezTo>
                <a:cubicBezTo>
                  <a:pt x="3811717" y="188036"/>
                  <a:pt x="3811717" y="188036"/>
                  <a:pt x="4854237" y="1983326"/>
                </a:cubicBezTo>
                <a:cubicBezTo>
                  <a:pt x="4921642" y="2095252"/>
                  <a:pt x="4921642" y="2238517"/>
                  <a:pt x="4854237" y="2350443"/>
                </a:cubicBezTo>
                <a:cubicBezTo>
                  <a:pt x="4854237" y="2350443"/>
                  <a:pt x="4854237" y="2350443"/>
                  <a:pt x="3811717" y="4145734"/>
                </a:cubicBezTo>
                <a:cubicBezTo>
                  <a:pt x="3748806" y="4262137"/>
                  <a:pt x="3622985" y="4333769"/>
                  <a:pt x="3492669" y="4333769"/>
                </a:cubicBezTo>
                <a:cubicBezTo>
                  <a:pt x="3492669" y="4333769"/>
                  <a:pt x="3492669" y="4333769"/>
                  <a:pt x="1412122" y="4333769"/>
                </a:cubicBezTo>
                <a:cubicBezTo>
                  <a:pt x="1277313" y="4333769"/>
                  <a:pt x="1155985" y="4262137"/>
                  <a:pt x="1088581" y="4145734"/>
                </a:cubicBezTo>
                <a:cubicBezTo>
                  <a:pt x="1088581" y="4145734"/>
                  <a:pt x="1088581" y="4145734"/>
                  <a:pt x="50554" y="2350443"/>
                </a:cubicBezTo>
                <a:cubicBezTo>
                  <a:pt x="-16851" y="2238517"/>
                  <a:pt x="-16851" y="2095252"/>
                  <a:pt x="50554" y="1983326"/>
                </a:cubicBezTo>
                <a:cubicBezTo>
                  <a:pt x="50554" y="1983326"/>
                  <a:pt x="50554" y="1983326"/>
                  <a:pt x="1088581" y="188036"/>
                </a:cubicBezTo>
                <a:cubicBezTo>
                  <a:pt x="1155985" y="71633"/>
                  <a:pt x="1277313" y="0"/>
                  <a:pt x="1412122" y="0"/>
                </a:cubicBezTo>
                <a:close/>
              </a:path>
            </a:pathLst>
          </a:custGeom>
        </p:spPr>
      </p:pic>
      <p:pic>
        <p:nvPicPr>
          <p:cNvPr id="11" name="Рисунок 10"/>
          <p:cNvPicPr>
            <a:picLocks noGrp="1" noChangeAspect="1"/>
          </p:cNvPicPr>
          <p:nvPr>
            <p:ph type="pic" sz="quarter" idx="429496729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73" r="17673"/>
          <a:stretch>
            <a:fillRect/>
          </a:stretch>
        </p:blipFill>
        <p:spPr>
          <a:xfrm>
            <a:off x="2984002" y="4231272"/>
            <a:ext cx="2837085" cy="2506790"/>
          </a:xfrm>
          <a:custGeom>
            <a:avLst/>
            <a:gdLst>
              <a:gd name="connsiteX0" fmla="*/ 1412122 w 4904790"/>
              <a:gd name="connsiteY0" fmla="*/ 0 h 4333769"/>
              <a:gd name="connsiteX1" fmla="*/ 3492669 w 4904790"/>
              <a:gd name="connsiteY1" fmla="*/ 0 h 4333769"/>
              <a:gd name="connsiteX2" fmla="*/ 3811717 w 4904790"/>
              <a:gd name="connsiteY2" fmla="*/ 188036 h 4333769"/>
              <a:gd name="connsiteX3" fmla="*/ 4854237 w 4904790"/>
              <a:gd name="connsiteY3" fmla="*/ 1983326 h 4333769"/>
              <a:gd name="connsiteX4" fmla="*/ 4854237 w 4904790"/>
              <a:gd name="connsiteY4" fmla="*/ 2350443 h 4333769"/>
              <a:gd name="connsiteX5" fmla="*/ 3811717 w 4904790"/>
              <a:gd name="connsiteY5" fmla="*/ 4145734 h 4333769"/>
              <a:gd name="connsiteX6" fmla="*/ 3492669 w 4904790"/>
              <a:gd name="connsiteY6" fmla="*/ 4333769 h 4333769"/>
              <a:gd name="connsiteX7" fmla="*/ 1412122 w 4904790"/>
              <a:gd name="connsiteY7" fmla="*/ 4333769 h 4333769"/>
              <a:gd name="connsiteX8" fmla="*/ 1088581 w 4904790"/>
              <a:gd name="connsiteY8" fmla="*/ 4145734 h 4333769"/>
              <a:gd name="connsiteX9" fmla="*/ 50554 w 4904790"/>
              <a:gd name="connsiteY9" fmla="*/ 2350443 h 4333769"/>
              <a:gd name="connsiteX10" fmla="*/ 50554 w 4904790"/>
              <a:gd name="connsiteY10" fmla="*/ 1983326 h 4333769"/>
              <a:gd name="connsiteX11" fmla="*/ 1088581 w 4904790"/>
              <a:gd name="connsiteY11" fmla="*/ 188036 h 4333769"/>
              <a:gd name="connsiteX12" fmla="*/ 1412122 w 4904790"/>
              <a:gd name="connsiteY12" fmla="*/ 0 h 4333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04790" h="4333769">
                <a:moveTo>
                  <a:pt x="1412122" y="0"/>
                </a:moveTo>
                <a:cubicBezTo>
                  <a:pt x="1412122" y="0"/>
                  <a:pt x="1412122" y="0"/>
                  <a:pt x="3492669" y="0"/>
                </a:cubicBezTo>
                <a:cubicBezTo>
                  <a:pt x="3622985" y="0"/>
                  <a:pt x="3748806" y="71633"/>
                  <a:pt x="3811717" y="188036"/>
                </a:cubicBezTo>
                <a:cubicBezTo>
                  <a:pt x="3811717" y="188036"/>
                  <a:pt x="3811717" y="188036"/>
                  <a:pt x="4854237" y="1983326"/>
                </a:cubicBezTo>
                <a:cubicBezTo>
                  <a:pt x="4921642" y="2095252"/>
                  <a:pt x="4921642" y="2238517"/>
                  <a:pt x="4854237" y="2350443"/>
                </a:cubicBezTo>
                <a:cubicBezTo>
                  <a:pt x="4854237" y="2350443"/>
                  <a:pt x="4854237" y="2350443"/>
                  <a:pt x="3811717" y="4145734"/>
                </a:cubicBezTo>
                <a:cubicBezTo>
                  <a:pt x="3748806" y="4262137"/>
                  <a:pt x="3622985" y="4333769"/>
                  <a:pt x="3492669" y="4333769"/>
                </a:cubicBezTo>
                <a:cubicBezTo>
                  <a:pt x="3492669" y="4333769"/>
                  <a:pt x="3492669" y="4333769"/>
                  <a:pt x="1412122" y="4333769"/>
                </a:cubicBezTo>
                <a:cubicBezTo>
                  <a:pt x="1277313" y="4333769"/>
                  <a:pt x="1155985" y="4262137"/>
                  <a:pt x="1088581" y="4145734"/>
                </a:cubicBezTo>
                <a:cubicBezTo>
                  <a:pt x="1088581" y="4145734"/>
                  <a:pt x="1088581" y="4145734"/>
                  <a:pt x="50554" y="2350443"/>
                </a:cubicBezTo>
                <a:cubicBezTo>
                  <a:pt x="-16851" y="2238517"/>
                  <a:pt x="-16851" y="2095252"/>
                  <a:pt x="50554" y="1983326"/>
                </a:cubicBezTo>
                <a:cubicBezTo>
                  <a:pt x="50554" y="1983326"/>
                  <a:pt x="50554" y="1983326"/>
                  <a:pt x="1088581" y="188036"/>
                </a:cubicBezTo>
                <a:cubicBezTo>
                  <a:pt x="1155985" y="71633"/>
                  <a:pt x="1277313" y="0"/>
                  <a:pt x="1412122" y="0"/>
                </a:cubicBezTo>
                <a:close/>
              </a:path>
            </a:pathLst>
          </a:custGeom>
        </p:spPr>
      </p:pic>
      <p:sp>
        <p:nvSpPr>
          <p:cNvPr id="5" name="Прямоугольник 4"/>
          <p:cNvSpPr/>
          <p:nvPr/>
        </p:nvSpPr>
        <p:spPr>
          <a:xfrm>
            <a:off x="5292723" y="1005760"/>
            <a:ext cx="6502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ОТКРЫТЫЙ МИКРОФОН, ВОПРОСЫ-ОТВЕТЫ, ПОДВЕДЕНИЕ ИТОГОВ</a:t>
            </a: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69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1" b="1691"/>
          <a:stretch>
            <a:fillRect/>
          </a:stretch>
        </p:blipFill>
        <p:spPr>
          <a:xfrm>
            <a:off x="-1" y="3313112"/>
            <a:ext cx="5288262" cy="3403600"/>
          </a:xfrm>
        </p:spPr>
      </p:pic>
      <p:sp>
        <p:nvSpPr>
          <p:cNvPr id="25" name="Надпись 24" descr="Акцент слайда для поля заголовка">
            <a:extLst>
              <a:ext uri="{FF2B5EF4-FFF2-40B4-BE49-F238E27FC236}">
                <a16:creationId xmlns="" xmlns:a16="http://schemas.microsoft.com/office/drawing/2014/main" id="{7EF238CB-AB58-4787-8F9C-A1C16929A2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/>
        </p:nvSpPr>
        <p:spPr>
          <a:xfrm flipH="1">
            <a:off x="-1" y="3914775"/>
            <a:ext cx="1481849" cy="2200275"/>
          </a:xfrm>
          <a:custGeom>
            <a:avLst/>
            <a:gdLst>
              <a:gd name="connsiteX0" fmla="*/ 1494549 w 1494549"/>
              <a:gd name="connsiteY0" fmla="*/ 0 h 2200275"/>
              <a:gd name="connsiteX1" fmla="*/ 100333 w 1494549"/>
              <a:gd name="connsiteY1" fmla="*/ 0 h 2200275"/>
              <a:gd name="connsiteX2" fmla="*/ 0 w 1494549"/>
              <a:gd name="connsiteY2" fmla="*/ 100333 h 2200275"/>
              <a:gd name="connsiteX3" fmla="*/ 0 w 1494549"/>
              <a:gd name="connsiteY3" fmla="*/ 2099942 h 2200275"/>
              <a:gd name="connsiteX4" fmla="*/ 100333 w 1494549"/>
              <a:gd name="connsiteY4" fmla="*/ 2200275 h 2200275"/>
              <a:gd name="connsiteX5" fmla="*/ 1494549 w 1494549"/>
              <a:gd name="connsiteY5" fmla="*/ 2200275 h 2200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94549" h="2200275">
                <a:moveTo>
                  <a:pt x="1494549" y="0"/>
                </a:moveTo>
                <a:lnTo>
                  <a:pt x="100333" y="0"/>
                </a:lnTo>
                <a:cubicBezTo>
                  <a:pt x="44921" y="0"/>
                  <a:pt x="0" y="44921"/>
                  <a:pt x="0" y="100333"/>
                </a:cubicBezTo>
                <a:lnTo>
                  <a:pt x="0" y="2099942"/>
                </a:lnTo>
                <a:cubicBezTo>
                  <a:pt x="0" y="2155354"/>
                  <a:pt x="44921" y="2200275"/>
                  <a:pt x="100333" y="2200275"/>
                </a:cubicBezTo>
                <a:lnTo>
                  <a:pt x="1494549" y="2200275"/>
                </a:lnTo>
                <a:close/>
              </a:path>
            </a:pathLst>
          </a:custGeom>
          <a:gradFill>
            <a:gsLst>
              <a:gs pos="100000">
                <a:schemeClr val="tx1">
                  <a:lumMod val="75000"/>
                  <a:lumOff val="25000"/>
                </a:schemeClr>
              </a:gs>
              <a:gs pos="0">
                <a:schemeClr val="tx1"/>
              </a:gs>
            </a:gsLst>
            <a:lin ang="0" scaled="0"/>
          </a:gradFill>
          <a:ln w="3175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wrap="square" lIns="180000" tIns="288000" rIns="180000" bIns="180000" rtlCol="0" anchor="t">
            <a:noAutofit/>
          </a:bodyPr>
          <a:lstStyle>
            <a:lvl1pPr algn="l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5000" b="1" kern="1200" spc="-300">
                <a:solidFill>
                  <a:schemeClr val="bg1">
                    <a:lumMod val="9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endParaRPr lang="ru-RU" dirty="0"/>
          </a:p>
        </p:txBody>
      </p:sp>
      <p:sp>
        <p:nvSpPr>
          <p:cNvPr id="4" name="Подзаголовок 3">
            <a:extLst>
              <a:ext uri="{FF2B5EF4-FFF2-40B4-BE49-F238E27FC236}">
                <a16:creationId xmlns="" xmlns:a16="http://schemas.microsoft.com/office/drawing/2014/main" id="{4772945D-CA91-4CFE-8EB7-941C7618C9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73934" y="4186211"/>
            <a:ext cx="4000500" cy="690752"/>
          </a:xfrm>
        </p:spPr>
        <p:txBody>
          <a:bodyPr rtlCol="0"/>
          <a:lstStyle/>
          <a:p>
            <a:pPr rtl="0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ПОДГОТОВИЛА СТУДЕНТКА</a:t>
            </a:r>
          </a:p>
          <a:p>
            <a:pPr rtl="0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ФИЛОЛОГИЧЕСКОГО ФАКУЛЬТЕТА</a:t>
            </a:r>
          </a:p>
          <a:p>
            <a:pPr rtl="0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2 КУРСА 4 ГРУППЫ</a:t>
            </a:r>
          </a:p>
          <a:p>
            <a:pPr rtl="0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ЛИНЕВИЧ АЛЕСЯ</a:t>
            </a:r>
          </a:p>
        </p:txBody>
      </p:sp>
      <p:sp>
        <p:nvSpPr>
          <p:cNvPr id="20" name="Равнобедренный треугольник 19" descr="Тень на слайде для поля заголовка">
            <a:extLst>
              <a:ext uri="{FF2B5EF4-FFF2-40B4-BE49-F238E27FC236}">
                <a16:creationId xmlns="" xmlns:a16="http://schemas.microsoft.com/office/drawing/2014/main" id="{545D50A1-D634-4325-B06C-5450FDF7B8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10800000" flipH="1">
            <a:off x="1000837" y="5629270"/>
            <a:ext cx="476249" cy="424971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486399" y="2846334"/>
            <a:ext cx="6531429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Научно-методический семинар</a:t>
            </a: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«Повышение качества образования в высшей школе: </a:t>
            </a:r>
          </a:p>
          <a:p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подходы к решению проблемы»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58106"/>
            <a:ext cx="12017829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ОБАЗОВАНИЯ РЕСПУБЛИКИ БЕЛАРУСЬ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УЧЕБНО-НАУЧНО-ИННОВАЦИОННЫЙ КЛАСТЕР НЕПРЕРЫВНОГО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ПЕДАГОГИЧЕСКОГО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УЧРЕЖДЕНИЕ ОБРАЗОВАНИЯ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«МОЗЫРСКИЙ ГОСУДАРСТВЕННЫЙ ПЕДАГОГИЧЕСКИЙ УНИВЕРСИТЕТ ИМЕНИ И.П. ШАМЯКИНА»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ПЕДАГОГИЧЕСКИХ ТЕХНОЛОГИЙ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88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Надпись 37" descr="Акцент для блока заголовка">
            <a:extLst>
              <a:ext uri="{FF2B5EF4-FFF2-40B4-BE49-F238E27FC236}">
                <a16:creationId xmlns="" xmlns:a16="http://schemas.microsoft.com/office/drawing/2014/main" id="{B231FB9C-F234-41D0-A4CE-8C29A5F2F5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/>
        </p:nvSpPr>
        <p:spPr>
          <a:xfrm>
            <a:off x="11354303" y="3842399"/>
            <a:ext cx="846997" cy="2200275"/>
          </a:xfrm>
          <a:custGeom>
            <a:avLst/>
            <a:gdLst>
              <a:gd name="connsiteX0" fmla="*/ 99480 w 846997"/>
              <a:gd name="connsiteY0" fmla="*/ 0 h 2200275"/>
              <a:gd name="connsiteX1" fmla="*/ 846997 w 846997"/>
              <a:gd name="connsiteY1" fmla="*/ 0 h 2200275"/>
              <a:gd name="connsiteX2" fmla="*/ 846997 w 846997"/>
              <a:gd name="connsiteY2" fmla="*/ 2200275 h 2200275"/>
              <a:gd name="connsiteX3" fmla="*/ 99480 w 846997"/>
              <a:gd name="connsiteY3" fmla="*/ 2200275 h 2200275"/>
              <a:gd name="connsiteX4" fmla="*/ 0 w 846997"/>
              <a:gd name="connsiteY4" fmla="*/ 2099942 h 2200275"/>
              <a:gd name="connsiteX5" fmla="*/ 0 w 846997"/>
              <a:gd name="connsiteY5" fmla="*/ 100333 h 2200275"/>
              <a:gd name="connsiteX6" fmla="*/ 99480 w 846997"/>
              <a:gd name="connsiteY6" fmla="*/ 0 h 2200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6997" h="2200275">
                <a:moveTo>
                  <a:pt x="99480" y="0"/>
                </a:moveTo>
                <a:lnTo>
                  <a:pt x="846997" y="0"/>
                </a:lnTo>
                <a:lnTo>
                  <a:pt x="846997" y="2200275"/>
                </a:lnTo>
                <a:lnTo>
                  <a:pt x="99480" y="2200275"/>
                </a:lnTo>
                <a:cubicBezTo>
                  <a:pt x="44539" y="2200275"/>
                  <a:pt x="0" y="2155354"/>
                  <a:pt x="0" y="2099942"/>
                </a:cubicBezTo>
                <a:lnTo>
                  <a:pt x="0" y="100333"/>
                </a:lnTo>
                <a:cubicBezTo>
                  <a:pt x="0" y="44921"/>
                  <a:pt x="44539" y="0"/>
                  <a:pt x="99480" y="0"/>
                </a:cubicBezTo>
                <a:close/>
              </a:path>
            </a:pathLst>
          </a:custGeom>
          <a:gradFill>
            <a:gsLst>
              <a:gs pos="100000">
                <a:schemeClr val="tx1">
                  <a:lumMod val="75000"/>
                  <a:lumOff val="25000"/>
                </a:schemeClr>
              </a:gs>
              <a:gs pos="0">
                <a:schemeClr val="tx1"/>
              </a:gs>
            </a:gsLst>
            <a:lin ang="0" scaled="0"/>
          </a:gradFill>
          <a:ln w="3175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wrap="square" lIns="180000" tIns="288000" rIns="180000" bIns="180000" rtlCol="0" anchor="t">
            <a:noAutofit/>
          </a:bodyPr>
          <a:lstStyle>
            <a:lvl1pPr algn="l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5000" b="1" kern="1200" spc="-300">
                <a:solidFill>
                  <a:schemeClr val="bg1">
                    <a:lumMod val="9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endParaRPr lang="ru-RU" dirty="0"/>
          </a:p>
        </p:txBody>
      </p:sp>
      <p:sp>
        <p:nvSpPr>
          <p:cNvPr id="35" name="Равнобедренный треугольник 34" descr="Тень для блока заголовка">
            <a:extLst>
              <a:ext uri="{FF2B5EF4-FFF2-40B4-BE49-F238E27FC236}">
                <a16:creationId xmlns="" xmlns:a16="http://schemas.microsoft.com/office/drawing/2014/main" id="{FE193317-B8BD-46CA-B0A6-8A7511B086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10800000">
            <a:off x="11359065" y="5556894"/>
            <a:ext cx="476249" cy="424971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32" name="Полилиния 5" descr="Сплошной контрастный блок">
            <a:extLst>
              <a:ext uri="{FF2B5EF4-FFF2-40B4-BE49-F238E27FC236}">
                <a16:creationId xmlns="" xmlns:a16="http://schemas.microsoft.com/office/drawing/2014/main" id="{85E0D4E1-E389-4671-B0E7-165A10A054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257349" y="2355010"/>
            <a:ext cx="1838651" cy="1613506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635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3" name="Полилиния 5" descr="Пустой контрастный блок">
            <a:extLst>
              <a:ext uri="{FF2B5EF4-FFF2-40B4-BE49-F238E27FC236}">
                <a16:creationId xmlns="" xmlns:a16="http://schemas.microsoft.com/office/drawing/2014/main" id="{8186FEAF-6E1E-4258-94C3-5C589D4B5A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90727" y="1236374"/>
            <a:ext cx="1838651" cy="1613506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63500" cap="flat">
            <a:solidFill>
              <a:schemeClr val="bg1">
                <a:lumMod val="9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pic>
        <p:nvPicPr>
          <p:cNvPr id="8" name="Графический объект 7" descr="Пользователь" title="Значок — имя докладчика">
            <a:extLst>
              <a:ext uri="{FF2B5EF4-FFF2-40B4-BE49-F238E27FC236}">
                <a16:creationId xmlns="" xmlns:a16="http://schemas.microsoft.com/office/drawing/2014/main" id="{111541C4-DB03-4E53-994D-499C7D73C4D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78512" y="3859066"/>
            <a:ext cx="218900" cy="218900"/>
          </a:xfrm>
          <a:prstGeom prst="rect">
            <a:avLst/>
          </a:prstGeom>
        </p:spPr>
      </p:pic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60828E04-9C2A-4859-8050-C2DF67A249C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ru-RU" sz="1800" dirty="0"/>
              <a:t>Надежда Колесникова</a:t>
            </a:r>
          </a:p>
        </p:txBody>
      </p:sp>
      <p:pic>
        <p:nvPicPr>
          <p:cNvPr id="10" name="Графический объект 9" descr="Смартфон" title="Значок — номер телефона докладчика">
            <a:extLst>
              <a:ext uri="{FF2B5EF4-FFF2-40B4-BE49-F238E27FC236}">
                <a16:creationId xmlns="" xmlns:a16="http://schemas.microsoft.com/office/drawing/2014/main" id="{A29DE31C-E099-4579-BB03-675E0A40C5F2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678512" y="4223565"/>
            <a:ext cx="218900" cy="218900"/>
          </a:xfrm>
          <a:prstGeom prst="rect">
            <a:avLst/>
          </a:prstGeom>
        </p:spPr>
      </p:pic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11265965-2271-4C1C-BD0A-6F85F80FF9A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ru-RU" sz="1800" dirty="0"/>
              <a:t>+7 (123) 987-65-54</a:t>
            </a:r>
          </a:p>
        </p:txBody>
      </p:sp>
      <p:pic>
        <p:nvPicPr>
          <p:cNvPr id="9" name="Графический объект 8" descr="Конверт" title="Значок — адрес электронной почты докладчика">
            <a:extLst>
              <a:ext uri="{FF2B5EF4-FFF2-40B4-BE49-F238E27FC236}">
                <a16:creationId xmlns="" xmlns:a16="http://schemas.microsoft.com/office/drawing/2014/main" id="{773C1382-ACE1-460F-A1B6-AB761A7D2E6B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678512" y="4615862"/>
            <a:ext cx="218900" cy="218900"/>
          </a:xfrm>
          <a:prstGeom prst="rect">
            <a:avLst/>
          </a:prstGeom>
        </p:spPr>
      </p:pic>
      <p:sp>
        <p:nvSpPr>
          <p:cNvPr id="6" name="Текст 5">
            <a:extLst>
              <a:ext uri="{FF2B5EF4-FFF2-40B4-BE49-F238E27FC236}">
                <a16:creationId xmlns="" xmlns:a16="http://schemas.microsoft.com/office/drawing/2014/main" id="{50A3BCC3-A277-4C0B-9EBA-EB53990D8EB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r>
              <a:rPr lang="ru-RU" sz="1800" dirty="0"/>
              <a:t>nadezhda@www.proseware.com</a:t>
            </a:r>
          </a:p>
        </p:txBody>
      </p:sp>
      <p:pic>
        <p:nvPicPr>
          <p:cNvPr id="11" name="Графический объект 10" descr="Ссылка">
            <a:extLst>
              <a:ext uri="{FF2B5EF4-FFF2-40B4-BE49-F238E27FC236}">
                <a16:creationId xmlns="" xmlns:a16="http://schemas.microsoft.com/office/drawing/2014/main" id="{0718E6E0-05A2-479C-AEA8-1A385EB73474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661653" y="4942435"/>
            <a:ext cx="244786" cy="244786"/>
          </a:xfrm>
          <a:prstGeom prst="rect">
            <a:avLst/>
          </a:prstGeom>
        </p:spPr>
      </p:pic>
      <p:sp>
        <p:nvSpPr>
          <p:cNvPr id="22" name="Текст 21">
            <a:extLst>
              <a:ext uri="{FF2B5EF4-FFF2-40B4-BE49-F238E27FC236}">
                <a16:creationId xmlns="" xmlns:a16="http://schemas.microsoft.com/office/drawing/2014/main" id="{43DBE4D9-1044-49A3-ABD5-477041FF2B6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rtlCol="0"/>
          <a:lstStyle/>
          <a:p>
            <a:pPr rtl="0"/>
            <a:r>
              <a:rPr lang="ru-RU" sz="1800" dirty="0"/>
              <a:t>www.proseware.com</a:t>
            </a:r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sz="quarter" idx="10"/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9" b="1649"/>
          <a:stretch>
            <a:fillRect/>
          </a:stretch>
        </p:blipFill>
        <p:spPr/>
      </p:pic>
      <p:sp>
        <p:nvSpPr>
          <p:cNvPr id="20" name="Заголовок 19">
            <a:extLst>
              <a:ext uri="{FF2B5EF4-FFF2-40B4-BE49-F238E27FC236}">
                <a16:creationId xmlns="" xmlns:a16="http://schemas.microsoft.com/office/drawing/2014/main" id="{7C11A64B-7EA5-442C-8405-73273A5331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20930" y="3255684"/>
            <a:ext cx="4976259" cy="2720356"/>
          </a:xfrm>
          <a:solidFill>
            <a:schemeClr val="accent5">
              <a:lumMod val="50000"/>
              <a:lumOff val="50000"/>
            </a:schemeClr>
          </a:solidFill>
        </p:spPr>
        <p:txBody>
          <a:bodyPr rtlCol="0"/>
          <a:lstStyle/>
          <a:p>
            <a:pPr algn="ctr" rtl="0">
              <a:lnSpc>
                <a:spcPct val="100000"/>
              </a:lnSpc>
            </a:pPr>
            <a:r>
              <a:rPr lang="ru-RU" sz="60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  <a:r>
              <a:rPr lang="ru-RU" sz="6000" spc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0" spc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spc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60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415367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Custom 129">
      <a:dk1>
        <a:sysClr val="windowText" lastClr="000000"/>
      </a:dk1>
      <a:lt1>
        <a:srgbClr val="FFFFFF"/>
      </a:lt1>
      <a:dk2>
        <a:srgbClr val="3F3F3F"/>
      </a:dk2>
      <a:lt2>
        <a:srgbClr val="F2F2F2"/>
      </a:lt2>
      <a:accent1>
        <a:srgbClr val="25C6E3"/>
      </a:accent1>
      <a:accent2>
        <a:srgbClr val="E80554"/>
      </a:accent2>
      <a:accent3>
        <a:srgbClr val="A9E26F"/>
      </a:accent3>
      <a:accent4>
        <a:srgbClr val="EAD000"/>
      </a:accent4>
      <a:accent5>
        <a:srgbClr val="1A0F49"/>
      </a:accent5>
      <a:accent6>
        <a:srgbClr val="FF4A01"/>
      </a:accent6>
      <a:hlink>
        <a:srgbClr val="25C6E3"/>
      </a:hlink>
      <a:folHlink>
        <a:srgbClr val="25C6E3"/>
      </a:folHlink>
    </a:clrScheme>
    <a:fontScheme name="Custom 147">
      <a:majorFont>
        <a:latin typeface="Corbel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Office_19716552_TF16411253.potx" id="{484AC4F0-DFB1-44B1-A48A-4A4E5B9BAE55}" vid="{642D7752-446B-4E16-8C1E-EACC99EB30B7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8A50AA-654B-45CA-B6AD-FDA9E9535EF9}">
  <ds:schemaRefs>
    <ds:schemaRef ds:uri="http://www.w3.org/XML/1998/namespace"/>
    <ds:schemaRef ds:uri="fb0879af-3eba-417a-a55a-ffe6dcd6ca77"/>
    <ds:schemaRef ds:uri="http://schemas.microsoft.com/office/2006/documentManagement/types"/>
    <ds:schemaRef ds:uri="http://purl.org/dc/elements/1.1/"/>
    <ds:schemaRef ds:uri="http://purl.org/dc/dcmitype/"/>
    <ds:schemaRef ds:uri="http://purl.org/dc/terms/"/>
    <ds:schemaRef ds:uri="http://schemas.microsoft.com/sharepoint/v3"/>
    <ds:schemaRef ds:uri="6dc4bcd6-49db-4c07-9060-8acfc67cef9f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4F06F66-218D-4D1C-873A-158A1848B8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Геометрическая презентация</Template>
  <TotalTime>0</TotalTime>
  <Words>157</Words>
  <Application>Microsoft Office PowerPoint</Application>
  <PresentationFormat>Произвольный</PresentationFormat>
  <Paragraphs>66</Paragraphs>
  <Slides>9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ОТКРЫТИЕ  НАУЧНО-МЕТОДИЧЕСКОГО  СЕМИНАРА </vt:lpstr>
      <vt:lpstr>ОТКРЫТИЕ НАУЧНО-МЕТОДИЧЕСКОГО СЕМИНАРА </vt:lpstr>
      <vt:lpstr>Инновационые подходы к подготовке будущего педагога к профессиональной деятельности  в системе инклюзивного образования</vt:lpstr>
      <vt:lpstr>МЕТОДИЧЕСКИЕ АСПЕКТЫ УСПЕШНОСТИ ОБУЧЕНИЯ СТУДЕНТОВ-ФИЛОЛОГОВ </vt:lpstr>
      <vt:lpstr>Презентация PowerPoint</vt:lpstr>
      <vt:lpstr>Презентация PowerPoint</vt:lpstr>
      <vt:lpstr>Спасибо 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2019-05-15T21:05:51Z</dcterms:created>
  <dcterms:modified xsi:type="dcterms:W3CDTF">2019-09-27T12:37:56Z</dcterms:modified>
</cp:coreProperties>
</file>