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58" r:id="rId4"/>
    <p:sldId id="261" r:id="rId5"/>
    <p:sldId id="260" r:id="rId6"/>
    <p:sldId id="259" r:id="rId7"/>
    <p:sldId id="262" r:id="rId8"/>
    <p:sldId id="266" r:id="rId9"/>
    <p:sldId id="265" r:id="rId10"/>
    <p:sldId id="264" r:id="rId11"/>
    <p:sldId id="273" r:id="rId12"/>
    <p:sldId id="272" r:id="rId13"/>
    <p:sldId id="271" r:id="rId14"/>
    <p:sldId id="270" r:id="rId15"/>
    <p:sldId id="269" r:id="rId16"/>
    <p:sldId id="275" r:id="rId17"/>
    <p:sldId id="274" r:id="rId18"/>
    <p:sldId id="263" r:id="rId19"/>
    <p:sldId id="280" r:id="rId20"/>
    <p:sldId id="281" r:id="rId21"/>
    <p:sldId id="279" r:id="rId22"/>
    <p:sldId id="283" r:id="rId23"/>
    <p:sldId id="278" r:id="rId24"/>
    <p:sldId id="282" r:id="rId25"/>
    <p:sldId id="277" r:id="rId26"/>
    <p:sldId id="284" r:id="rId27"/>
    <p:sldId id="285" r:id="rId28"/>
    <p:sldId id="276" r:id="rId29"/>
  </p:sldIdLst>
  <p:sldSz cx="9144000" cy="6858000" type="screen4x3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Monotype Corsiva" pitchFamily="66" charset="0"/>
      <p: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573"/>
    <a:srgbClr val="D9C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91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6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17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2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87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61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962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573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3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9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70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F4BE-466D-4AF8-BD08-8C6C9BC26E25}" type="datetimeFigureOut">
              <a:rPr lang="ru-RU" smtClean="0"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F4851-7EB9-41C7-A4FC-D0854A12C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7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196752"/>
            <a:ext cx="6480720" cy="3096344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18950"/>
            <a:ext cx="3069708" cy="2455766"/>
          </a:xfrm>
          <a:prstGeom prst="rect">
            <a:avLst/>
          </a:prstGeom>
        </p:spPr>
      </p:pic>
      <p:sp>
        <p:nvSpPr>
          <p:cNvPr id="11" name="Горизонтальный свиток 10"/>
          <p:cNvSpPr/>
          <p:nvPr/>
        </p:nvSpPr>
        <p:spPr>
          <a:xfrm>
            <a:off x="1403648" y="980728"/>
            <a:ext cx="6336704" cy="3672408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Путешествие </a:t>
            </a:r>
            <a:br>
              <a:rPr lang="ru-RU" sz="7200" dirty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</a:br>
            <a:r>
              <a:rPr lang="ru-RU" sz="7200" dirty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в детский сад!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Detskij_sad_-_Domik_dlya_rebyat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87987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4536504" cy="2808312"/>
          </a:xfrm>
        </p:spPr>
        <p:txBody>
          <a:bodyPr>
            <a:normAutofit/>
          </a:bodyPr>
          <a:lstStyle/>
          <a:p>
            <a:pPr algn="l"/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3611893" cy="2708920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1" y="3426652"/>
            <a:ext cx="3562636" cy="2671977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26651"/>
            <a:ext cx="3611893" cy="2671977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2" y="525193"/>
            <a:ext cx="3562636" cy="2588391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25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96952"/>
            <a:ext cx="5036072" cy="357490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Овальная выноска 5"/>
          <p:cNvSpPr/>
          <p:nvPr/>
        </p:nvSpPr>
        <p:spPr>
          <a:xfrm>
            <a:off x="1475656" y="116632"/>
            <a:ext cx="6912768" cy="3024336"/>
          </a:xfrm>
          <a:prstGeom prst="wedgeEllipse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691680" y="836712"/>
            <a:ext cx="66967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tx2"/>
                </a:solidFill>
                <a:latin typeface="Monotype Corsiva" pitchFamily="66" charset="0"/>
              </a:rPr>
              <a:t>   </a:t>
            </a:r>
            <a:r>
              <a:rPr lang="ru-RU" sz="4400" dirty="0" smtClean="0">
                <a:solidFill>
                  <a:schemeClr val="tx2"/>
                </a:solidFill>
                <a:latin typeface="Monotype Corsiva" pitchFamily="66" charset="0"/>
              </a:rPr>
              <a:t>Мы спросили у ребят:</a:t>
            </a:r>
          </a:p>
          <a:p>
            <a:r>
              <a:rPr lang="ru-RU" sz="4400" dirty="0" smtClean="0">
                <a:solidFill>
                  <a:schemeClr val="tx2"/>
                </a:solidFill>
                <a:latin typeface="Monotype Corsiva" pitchFamily="66" charset="0"/>
              </a:rPr>
              <a:t>   «Что такое детский сад?»</a:t>
            </a:r>
            <a:endParaRPr lang="ru-RU" sz="4400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99294" y="3429000"/>
            <a:ext cx="4077162" cy="26642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8" y="2348879"/>
            <a:ext cx="3795096" cy="4231973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46" y="874915"/>
            <a:ext cx="3461618" cy="2947928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07" y="2970662"/>
            <a:ext cx="4500757" cy="4500757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>
            <a:off x="899592" y="-99392"/>
            <a:ext cx="5184576" cy="2592288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23628" y="874914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«Там 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растут на грядках дети: 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Тани, Даши, Вовы, Пети</a:t>
            </a:r>
            <a:r>
              <a:rPr lang="ru-RU" sz="2800" dirty="0" smtClean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?»</a:t>
            </a:r>
            <a:endParaRPr lang="ru-RU" sz="2800" dirty="0">
              <a:solidFill>
                <a:schemeClr val="tx2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30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2" y="2852936"/>
            <a:ext cx="4906154" cy="3717032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Овальная выноска 7"/>
          <p:cNvSpPr/>
          <p:nvPr/>
        </p:nvSpPr>
        <p:spPr>
          <a:xfrm>
            <a:off x="2699792" y="70609"/>
            <a:ext cx="5184576" cy="280637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82258" y="1124743"/>
            <a:ext cx="3810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«Поливать 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водой их нужно </a:t>
            </a:r>
          </a:p>
          <a:p>
            <a:r>
              <a:rPr lang="ru-RU" sz="28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Из веселой лейки дружно?» </a:t>
            </a:r>
            <a:endParaRPr lang="ru-RU" sz="2800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04864"/>
            <a:ext cx="4956043" cy="3717032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Овальная выноска 6"/>
          <p:cNvSpPr/>
          <p:nvPr/>
        </p:nvSpPr>
        <p:spPr>
          <a:xfrm>
            <a:off x="1691680" y="83243"/>
            <a:ext cx="5760639" cy="302433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267744" y="555559"/>
            <a:ext cx="52440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Нет!- ответили ребята 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-Мы растем не для салата</a:t>
            </a: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.</a:t>
            </a:r>
            <a:r>
              <a:rPr lang="ru-RU" sz="32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endParaRPr lang="ru-RU" sz="3200" dirty="0" smtClean="0">
              <a:solidFill>
                <a:schemeClr val="tx2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Мы </a:t>
            </a:r>
            <a:r>
              <a:rPr lang="ru-RU" sz="32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растем здесь как цветы 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Приходи к нам в сад и ты. 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endParaRPr lang="ru-RU" sz="3200" dirty="0">
              <a:solidFill>
                <a:schemeClr val="tx2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30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gallery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35329"/>
            <a:ext cx="6283465" cy="4712599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30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74" y="908720"/>
            <a:ext cx="6144683" cy="4608512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4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42" y="1304764"/>
            <a:ext cx="6370516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4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944724"/>
            <a:ext cx="6433520" cy="4932548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25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33745"/>
            <a:ext cx="6120680" cy="4590510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46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0" y="260648"/>
            <a:ext cx="3636404" cy="272730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48" y="260648"/>
            <a:ext cx="3485584" cy="261418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9" y="3275982"/>
            <a:ext cx="3610717" cy="270803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72" y="1772860"/>
            <a:ext cx="2304256" cy="23042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9992" y="3645024"/>
            <a:ext cx="432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Monotype Corsiva" pitchFamily="66" charset="0"/>
              </a:rPr>
              <a:t>Государственное учреждение образования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  <a:latin typeface="Monotype Corsiva" pitchFamily="66" charset="0"/>
              </a:rPr>
              <a:t>«Ясли-сад № 35 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  <a:latin typeface="Monotype Corsiva" pitchFamily="66" charset="0"/>
              </a:rPr>
              <a:t>г. Мозыря»</a:t>
            </a:r>
            <a:endParaRPr lang="ru-RU" sz="2800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0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088136"/>
            <a:ext cx="6242304" cy="4681728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94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6" y="1354460"/>
            <a:ext cx="5532107" cy="414908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46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73" y="728795"/>
            <a:ext cx="3691014" cy="492135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94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088136"/>
            <a:ext cx="6242304" cy="4681728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46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96752"/>
            <a:ext cx="5856650" cy="439248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94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692696"/>
            <a:ext cx="5472608" cy="5112568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Детский сад, детский сад- </a:t>
            </a: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Это домик для ребят. </a:t>
            </a: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Это домик для души </a:t>
            </a: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Здесь играют малыши. </a:t>
            </a: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Детский сад, </a:t>
            </a:r>
            <a:r>
              <a:rPr lang="ru-RU" sz="3600" dirty="0" smtClean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детский </a:t>
            </a:r>
            <a:r>
              <a:rPr lang="ru-RU" sz="36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сад </a:t>
            </a: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Для ребят как шоколад. </a:t>
            </a: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Приходи сюда скорей </a:t>
            </a: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Monotype Corsiva" pitchFamily="66" charset="0"/>
                <a:ea typeface="Calibri"/>
                <a:cs typeface="Times New Roman"/>
              </a:rPr>
              <a:t>Здесь найдешь своих друзей! </a:t>
            </a:r>
          </a:p>
          <a:p>
            <a:endParaRPr lang="ru-RU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5" y="2492896"/>
            <a:ext cx="381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30843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2477" y="260648"/>
            <a:ext cx="5262345" cy="4993332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2"/>
              </a:solidFill>
            </a:endParaRPr>
          </a:p>
          <a:p>
            <a:r>
              <a:rPr lang="ru-RU" sz="3500" dirty="0" smtClean="0">
                <a:solidFill>
                  <a:schemeClr val="tx2"/>
                </a:solidFill>
                <a:latin typeface="Monotype Corsiva" pitchFamily="66" charset="0"/>
              </a:rPr>
              <a:t>Вот и закончилось наше </a:t>
            </a:r>
          </a:p>
          <a:p>
            <a:r>
              <a:rPr lang="ru-RU" sz="3500" dirty="0" smtClean="0">
                <a:solidFill>
                  <a:schemeClr val="tx2"/>
                </a:solidFill>
                <a:latin typeface="Monotype Corsiva" pitchFamily="66" charset="0"/>
              </a:rPr>
              <a:t>путешествие.</a:t>
            </a:r>
          </a:p>
          <a:p>
            <a:r>
              <a:rPr lang="ru-RU" sz="3500" dirty="0" smtClean="0">
                <a:solidFill>
                  <a:schemeClr val="tx2"/>
                </a:solidFill>
                <a:latin typeface="Monotype Corsiva" pitchFamily="66" charset="0"/>
              </a:rPr>
              <a:t>Мы подружились с детишками и </a:t>
            </a:r>
          </a:p>
          <a:p>
            <a:r>
              <a:rPr lang="ru-RU" sz="3500" dirty="0" smtClean="0">
                <a:solidFill>
                  <a:schemeClr val="tx2"/>
                </a:solidFill>
                <a:latin typeface="Monotype Corsiva" pitchFamily="66" charset="0"/>
              </a:rPr>
              <a:t>пообещали им, что обязательно </a:t>
            </a:r>
          </a:p>
          <a:p>
            <a:r>
              <a:rPr lang="ru-RU" sz="3500" dirty="0" smtClean="0">
                <a:solidFill>
                  <a:schemeClr val="tx2"/>
                </a:solidFill>
                <a:latin typeface="Monotype Corsiva" pitchFamily="66" charset="0"/>
              </a:rPr>
              <a:t>еще вернёмся!:-)</a:t>
            </a:r>
            <a:endParaRPr lang="ru-RU" sz="35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5" y="76470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1844824"/>
            <a:ext cx="7560840" cy="3960440"/>
          </a:xfrm>
        </p:spPr>
        <p:txBody>
          <a:bodyPr>
            <a:normAutofit lnSpcReduction="10000"/>
          </a:bodyPr>
          <a:lstStyle/>
          <a:p>
            <a:r>
              <a:rPr lang="ru-RU" sz="4800" dirty="0" smtClean="0">
                <a:solidFill>
                  <a:schemeClr val="tx2"/>
                </a:solidFill>
                <a:latin typeface="Monotype Corsiva" pitchFamily="66" charset="0"/>
              </a:rPr>
              <a:t>Подготовила</a:t>
            </a:r>
          </a:p>
          <a:p>
            <a:r>
              <a:rPr lang="ru-RU" sz="4800" dirty="0" smtClean="0">
                <a:solidFill>
                  <a:schemeClr val="tx2"/>
                </a:solidFill>
                <a:latin typeface="Monotype Corsiva" pitchFamily="66" charset="0"/>
              </a:rPr>
              <a:t>студентка 2 курса 2 группы </a:t>
            </a:r>
          </a:p>
          <a:p>
            <a:r>
              <a:rPr lang="ru-RU" sz="4800" dirty="0">
                <a:solidFill>
                  <a:schemeClr val="tx2"/>
                </a:solidFill>
                <a:latin typeface="Monotype Corsiva" pitchFamily="66" charset="0"/>
              </a:rPr>
              <a:t>ф</a:t>
            </a:r>
            <a:r>
              <a:rPr lang="ru-RU" sz="4800" dirty="0" smtClean="0">
                <a:solidFill>
                  <a:schemeClr val="tx2"/>
                </a:solidFill>
                <a:latin typeface="Monotype Corsiva" pitchFamily="66" charset="0"/>
              </a:rPr>
              <a:t>акультета </a:t>
            </a:r>
            <a:r>
              <a:rPr lang="ru-RU" sz="4800" dirty="0" err="1" smtClean="0">
                <a:solidFill>
                  <a:schemeClr val="tx2"/>
                </a:solidFill>
                <a:latin typeface="Monotype Corsiva" pitchFamily="66" charset="0"/>
              </a:rPr>
              <a:t>ДиНО</a:t>
            </a:r>
            <a:endParaRPr lang="ru-RU" sz="4800" dirty="0" smtClean="0">
              <a:solidFill>
                <a:schemeClr val="tx2"/>
              </a:solidFill>
              <a:latin typeface="Monotype Corsiva" pitchFamily="66" charset="0"/>
            </a:endParaRPr>
          </a:p>
          <a:p>
            <a:r>
              <a:rPr lang="ru-RU" sz="4800" dirty="0" smtClean="0">
                <a:solidFill>
                  <a:schemeClr val="tx2"/>
                </a:solidFill>
                <a:latin typeface="Monotype Corsiva" pitchFamily="66" charset="0"/>
              </a:rPr>
              <a:t>Гром Мария Анатольевна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2420888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41238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196752"/>
            <a:ext cx="6400800" cy="4442048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chemeClr val="tx2"/>
                </a:solidFill>
                <a:latin typeface="Monotype Corsiva" pitchFamily="66" charset="0"/>
              </a:rPr>
              <a:t>Спасибо </a:t>
            </a:r>
          </a:p>
          <a:p>
            <a:r>
              <a:rPr lang="ru-RU" sz="7200" dirty="0" smtClean="0">
                <a:solidFill>
                  <a:schemeClr val="tx2"/>
                </a:solidFill>
                <a:latin typeface="Monotype Corsiva" pitchFamily="66" charset="0"/>
              </a:rPr>
              <a:t>за внимание!</a:t>
            </a:r>
            <a:endParaRPr lang="ru-RU" sz="72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58417"/>
            <a:ext cx="3024336" cy="24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37023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908720"/>
            <a:ext cx="5544616" cy="740251"/>
          </a:xfrm>
        </p:spPr>
        <p:txBody>
          <a:bodyPr>
            <a:normAutofit fontScale="92500" lnSpcReduction="10000"/>
          </a:bodyPr>
          <a:lstStyle/>
          <a:p>
            <a:r>
              <a:rPr lang="ru-RU" sz="4800" dirty="0" smtClean="0">
                <a:solidFill>
                  <a:schemeClr val="tx2"/>
                </a:solidFill>
                <a:latin typeface="Monotype Corsiva" pitchFamily="66" charset="0"/>
              </a:rPr>
              <a:t>Все начиналось так…</a:t>
            </a:r>
            <a:endParaRPr lang="ru-RU" sz="48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91003"/>
            <a:ext cx="5850396" cy="390026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2133604" cy="16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764704"/>
            <a:ext cx="3396885" cy="254766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1" y="3558214"/>
            <a:ext cx="3383360" cy="253752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20" y="3711949"/>
            <a:ext cx="2169453" cy="289260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79" y="807512"/>
            <a:ext cx="1892712" cy="252361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564" y="2420888"/>
            <a:ext cx="3032871" cy="227465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" y="3456384"/>
            <a:ext cx="3031544" cy="301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14" y="908720"/>
            <a:ext cx="3360373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64" y="692696"/>
            <a:ext cx="3260505" cy="244537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49" y="3779575"/>
            <a:ext cx="3227851" cy="242088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429000"/>
            <a:ext cx="3203847" cy="240288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43396"/>
            <a:ext cx="3319341" cy="248950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27" y="3685617"/>
            <a:ext cx="2800347" cy="350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836712"/>
            <a:ext cx="5976664" cy="2072208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0"/>
              </a:spcAft>
            </a:pPr>
            <a:r>
              <a:rPr lang="ru-RU" sz="6000" dirty="0" smtClean="0">
                <a:solidFill>
                  <a:schemeClr val="tx2"/>
                </a:solidFill>
                <a:latin typeface="Monotype Corsiva" pitchFamily="66" charset="0"/>
              </a:rPr>
              <a:t>Когда мы зашли в детский сад, то сразу поняли, что оказались в стране необыкновенного детства.</a:t>
            </a:r>
            <a:endParaRPr lang="ru-RU" sz="60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10" y="471852"/>
            <a:ext cx="2539683" cy="2539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012279"/>
            <a:ext cx="3629145" cy="2721859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12279"/>
            <a:ext cx="3446889" cy="2714575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5112568" cy="3417638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648"/>
            <a:ext cx="136815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260648"/>
            <a:ext cx="7344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 smtClean="0">
              <a:solidFill>
                <a:schemeClr val="tx2"/>
              </a:solidFill>
              <a:latin typeface="Monotype Corsiva" pitchFamily="66" charset="0"/>
            </a:endParaRPr>
          </a:p>
          <a:p>
            <a:pPr algn="ctr"/>
            <a:r>
              <a:rPr lang="ru-RU" sz="4000" dirty="0" smtClean="0">
                <a:solidFill>
                  <a:schemeClr val="tx2"/>
                </a:solidFill>
                <a:latin typeface="Monotype Corsiva" pitchFamily="66" charset="0"/>
              </a:rPr>
              <a:t>Здесь ребята учатся читать, писать, рисовать и даже сочинять свои сказки. </a:t>
            </a:r>
            <a:endParaRPr lang="ru-RU" sz="40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74" y="2694852"/>
            <a:ext cx="2692342" cy="3589790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57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3886200"/>
            <a:ext cx="4045132" cy="227910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dirty="0">
                <a:solidFill>
                  <a:srgbClr val="1F497D"/>
                </a:solidFill>
                <a:latin typeface="Monotype Corsiva" pitchFamily="66" charset="0"/>
              </a:rPr>
              <a:t>Здесь царит мир детских фантазий.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6538"/>
            <a:ext cx="3901116" cy="2900494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1" y="3573016"/>
            <a:ext cx="4106275" cy="3079706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255075" y="3717032"/>
            <a:ext cx="4362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6" y="428286"/>
            <a:ext cx="3630959" cy="2798746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25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032448" cy="3024336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68" y="3789040"/>
            <a:ext cx="3655372" cy="2560338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8" y="3789040"/>
            <a:ext cx="3840507" cy="2560338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45798"/>
            <a:ext cx="3528392" cy="2877601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68" y="1887150"/>
            <a:ext cx="2336663" cy="3115551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25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188</Words>
  <Application>Microsoft Office PowerPoint</Application>
  <PresentationFormat>Экран (4:3)</PresentationFormat>
  <Paragraphs>42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Monotype Corsiva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Mary</dc:creator>
  <cp:lastModifiedBy>Mary</cp:lastModifiedBy>
  <cp:revision>41</cp:revision>
  <dcterms:created xsi:type="dcterms:W3CDTF">2013-05-27T12:44:09Z</dcterms:created>
  <dcterms:modified xsi:type="dcterms:W3CDTF">2013-05-28T16:28:32Z</dcterms:modified>
</cp:coreProperties>
</file>